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6" autoAdjust="0"/>
    <p:restoredTop sz="94660"/>
  </p:normalViewPr>
  <p:slideViewPr>
    <p:cSldViewPr snapToGrid="0">
      <p:cViewPr varScale="1">
        <p:scale>
          <a:sx n="90" d="100"/>
          <a:sy n="90" d="100"/>
        </p:scale>
        <p:origin x="108"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3/6/2021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3EA01E-A38A-4787-8BBB-682B7D3952A7}"/>
              </a:ext>
            </a:extLst>
          </p:cNvPr>
          <p:cNvSpPr>
            <a:spLocks noGrp="1"/>
          </p:cNvSpPr>
          <p:nvPr>
            <p:ph type="ctrTitle"/>
          </p:nvPr>
        </p:nvSpPr>
        <p:spPr/>
        <p:txBody>
          <a:bodyPr>
            <a:normAutofit fontScale="90000"/>
          </a:bodyPr>
          <a:lstStyle/>
          <a:p>
            <a:r>
              <a:rPr lang="fr-BE" dirty="0"/>
              <a:t>Ligue belge d’aéromodélisme</a:t>
            </a:r>
            <a:br>
              <a:rPr lang="fr-BE" dirty="0"/>
            </a:br>
            <a:r>
              <a:rPr lang="fr-BE" dirty="0" err="1"/>
              <a:t>Belgische</a:t>
            </a:r>
            <a:r>
              <a:rPr lang="fr-BE" dirty="0"/>
              <a:t> </a:t>
            </a:r>
            <a:r>
              <a:rPr lang="fr-BE" dirty="0" err="1"/>
              <a:t>Modelluchtvaart</a:t>
            </a:r>
            <a:r>
              <a:rPr lang="fr-BE" dirty="0"/>
              <a:t> </a:t>
            </a:r>
            <a:r>
              <a:rPr lang="fr-BE" dirty="0" err="1"/>
              <a:t>liga</a:t>
            </a:r>
            <a:endParaRPr lang="fr-BE" dirty="0"/>
          </a:p>
        </p:txBody>
      </p:sp>
      <p:sp>
        <p:nvSpPr>
          <p:cNvPr id="3" name="Sous-titre 2">
            <a:extLst>
              <a:ext uri="{FF2B5EF4-FFF2-40B4-BE49-F238E27FC236}">
                <a16:creationId xmlns:a16="http://schemas.microsoft.com/office/drawing/2014/main" id="{5F87ACA6-5ED3-468C-A10F-8DADCCD2BCF4}"/>
              </a:ext>
            </a:extLst>
          </p:cNvPr>
          <p:cNvSpPr>
            <a:spLocks noGrp="1"/>
          </p:cNvSpPr>
          <p:nvPr>
            <p:ph type="subTitle" idx="1"/>
          </p:nvPr>
        </p:nvSpPr>
        <p:spPr/>
        <p:txBody>
          <a:bodyPr/>
          <a:lstStyle/>
          <a:p>
            <a:r>
              <a:rPr lang="fr-BE" dirty="0" err="1">
                <a:solidFill>
                  <a:schemeClr val="tx1"/>
                </a:solidFill>
              </a:rPr>
              <a:t>Algemene</a:t>
            </a:r>
            <a:r>
              <a:rPr lang="fr-BE" dirty="0">
                <a:solidFill>
                  <a:schemeClr val="tx1"/>
                </a:solidFill>
              </a:rPr>
              <a:t> statutaire </a:t>
            </a:r>
            <a:r>
              <a:rPr lang="fr-BE" dirty="0" err="1">
                <a:solidFill>
                  <a:schemeClr val="tx1"/>
                </a:solidFill>
              </a:rPr>
              <a:t>vergadering</a:t>
            </a:r>
            <a:endParaRPr lang="fr-BE" dirty="0">
              <a:solidFill>
                <a:schemeClr val="tx1"/>
              </a:solidFill>
            </a:endParaRPr>
          </a:p>
          <a:p>
            <a:r>
              <a:rPr lang="fr-BE" dirty="0">
                <a:solidFill>
                  <a:schemeClr val="tx1"/>
                </a:solidFill>
              </a:rPr>
              <a:t>Assemblée générale statutaire</a:t>
            </a:r>
          </a:p>
          <a:p>
            <a:r>
              <a:rPr lang="fr-BE" dirty="0">
                <a:solidFill>
                  <a:schemeClr val="tx1"/>
                </a:solidFill>
              </a:rPr>
              <a:t>07/03/2021</a:t>
            </a:r>
          </a:p>
        </p:txBody>
      </p:sp>
      <p:pic>
        <p:nvPicPr>
          <p:cNvPr id="4" name="Image 3" descr="veste8.gif">
            <a:extLst>
              <a:ext uri="{FF2B5EF4-FFF2-40B4-BE49-F238E27FC236}">
                <a16:creationId xmlns:a16="http://schemas.microsoft.com/office/drawing/2014/main" id="{99584B41-1C25-4E0C-9F21-4B14DA944529}"/>
              </a:ext>
            </a:extLst>
          </p:cNvPr>
          <p:cNvPicPr>
            <a:picLocks noChangeAspect="1"/>
          </p:cNvPicPr>
          <p:nvPr/>
        </p:nvPicPr>
        <p:blipFill>
          <a:blip r:embed="rId2" cstate="print"/>
          <a:stretch>
            <a:fillRect/>
          </a:stretch>
        </p:blipFill>
        <p:spPr>
          <a:xfrm>
            <a:off x="9992139" y="4697414"/>
            <a:ext cx="1635586" cy="1681243"/>
          </a:xfrm>
          <a:prstGeom prst="rect">
            <a:avLst/>
          </a:prstGeom>
        </p:spPr>
      </p:pic>
    </p:spTree>
    <p:extLst>
      <p:ext uri="{BB962C8B-B14F-4D97-AF65-F5344CB8AC3E}">
        <p14:creationId xmlns:p14="http://schemas.microsoft.com/office/powerpoint/2010/main" val="2653996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9C1D55-129A-4C40-AAA0-78257357B82C}"/>
              </a:ext>
            </a:extLst>
          </p:cNvPr>
          <p:cNvSpPr>
            <a:spLocks noGrp="1"/>
          </p:cNvSpPr>
          <p:nvPr>
            <p:ph type="title"/>
          </p:nvPr>
        </p:nvSpPr>
        <p:spPr/>
        <p:txBody>
          <a:bodyPr/>
          <a:lstStyle/>
          <a:p>
            <a:r>
              <a:rPr lang="fr-BE" dirty="0" err="1"/>
              <a:t>Belgian</a:t>
            </a:r>
            <a:r>
              <a:rPr lang="fr-BE" dirty="0"/>
              <a:t> pilots at FAI Champs 2020</a:t>
            </a:r>
          </a:p>
        </p:txBody>
      </p:sp>
      <p:sp>
        <p:nvSpPr>
          <p:cNvPr id="3" name="Espace réservé du contenu 2">
            <a:extLst>
              <a:ext uri="{FF2B5EF4-FFF2-40B4-BE49-F238E27FC236}">
                <a16:creationId xmlns:a16="http://schemas.microsoft.com/office/drawing/2014/main" id="{470A61D2-2E11-4BED-9BDE-8A4A45C84316}"/>
              </a:ext>
            </a:extLst>
          </p:cNvPr>
          <p:cNvSpPr>
            <a:spLocks noGrp="1"/>
          </p:cNvSpPr>
          <p:nvPr>
            <p:ph idx="1"/>
          </p:nvPr>
        </p:nvSpPr>
        <p:spPr>
          <a:xfrm>
            <a:off x="684211" y="685800"/>
            <a:ext cx="8289119" cy="3615267"/>
          </a:xfrm>
        </p:spPr>
        <p:txBody>
          <a:bodyPr/>
          <a:lstStyle/>
          <a:p>
            <a:pPr lvl="1"/>
            <a:r>
              <a:rPr lang="fr-FR" sz="3200" dirty="0">
                <a:solidFill>
                  <a:schemeClr val="tx1"/>
                </a:solidFill>
                <a:latin typeface="Arial" panose="020B0604020202020204" pitchFamily="34" charset="0"/>
                <a:cs typeface="Arial" panose="020B0604020202020204" pitchFamily="34" charset="0"/>
              </a:rPr>
              <a:t>Most FAI </a:t>
            </a:r>
            <a:r>
              <a:rPr lang="fr-FR" sz="3200" dirty="0" err="1">
                <a:solidFill>
                  <a:schemeClr val="tx1"/>
                </a:solidFill>
                <a:latin typeface="Arial" panose="020B0604020202020204" pitchFamily="34" charset="0"/>
                <a:cs typeface="Arial" panose="020B0604020202020204" pitchFamily="34" charset="0"/>
              </a:rPr>
              <a:t>championships</a:t>
            </a:r>
            <a:r>
              <a:rPr lang="fr-FR" sz="3200" dirty="0">
                <a:solidFill>
                  <a:schemeClr val="tx1"/>
                </a:solidFill>
                <a:latin typeface="Arial" panose="020B0604020202020204" pitchFamily="34" charset="0"/>
                <a:cs typeface="Arial" panose="020B0604020202020204" pitchFamily="34" charset="0"/>
              </a:rPr>
              <a:t> </a:t>
            </a:r>
            <a:r>
              <a:rPr lang="fr-FR" sz="3200" dirty="0" err="1">
                <a:solidFill>
                  <a:schemeClr val="tx1"/>
                </a:solidFill>
                <a:latin typeface="Arial" panose="020B0604020202020204" pitchFamily="34" charset="0"/>
                <a:cs typeface="Arial" panose="020B0604020202020204" pitchFamily="34" charset="0"/>
              </a:rPr>
              <a:t>were</a:t>
            </a:r>
            <a:r>
              <a:rPr lang="fr-FR" sz="3200" dirty="0">
                <a:solidFill>
                  <a:schemeClr val="tx1"/>
                </a:solidFill>
                <a:latin typeface="Arial" panose="020B0604020202020204" pitchFamily="34" charset="0"/>
                <a:cs typeface="Arial" panose="020B0604020202020204" pitchFamily="34" charset="0"/>
              </a:rPr>
              <a:t> </a:t>
            </a:r>
            <a:r>
              <a:rPr lang="fr-FR" sz="3200" dirty="0" err="1">
                <a:solidFill>
                  <a:schemeClr val="tx1"/>
                </a:solidFill>
                <a:latin typeface="Arial" panose="020B0604020202020204" pitchFamily="34" charset="0"/>
                <a:cs typeface="Arial" panose="020B0604020202020204" pitchFamily="34" charset="0"/>
              </a:rPr>
              <a:t>cancelled</a:t>
            </a:r>
            <a:r>
              <a:rPr lang="fr-FR" sz="3200" dirty="0">
                <a:solidFill>
                  <a:schemeClr val="tx1"/>
                </a:solidFill>
                <a:latin typeface="Arial" panose="020B0604020202020204" pitchFamily="34" charset="0"/>
                <a:cs typeface="Arial" panose="020B0604020202020204" pitchFamily="34" charset="0"/>
              </a:rPr>
              <a:t> or </a:t>
            </a:r>
            <a:r>
              <a:rPr lang="fr-FR" sz="3200" dirty="0" err="1">
                <a:solidFill>
                  <a:schemeClr val="tx1"/>
                </a:solidFill>
                <a:latin typeface="Arial" panose="020B0604020202020204" pitchFamily="34" charset="0"/>
                <a:cs typeface="Arial" panose="020B0604020202020204" pitchFamily="34" charset="0"/>
              </a:rPr>
              <a:t>postponed</a:t>
            </a:r>
            <a:endParaRPr lang="fr-FR" sz="3200" dirty="0">
              <a:solidFill>
                <a:schemeClr val="tx1"/>
              </a:solidFill>
              <a:latin typeface="Arial" panose="020B0604020202020204" pitchFamily="34" charset="0"/>
              <a:cs typeface="Arial" panose="020B0604020202020204" pitchFamily="34" charset="0"/>
            </a:endParaRPr>
          </a:p>
          <a:p>
            <a:pPr lvl="1"/>
            <a:r>
              <a:rPr lang="fr-FR" sz="3200" dirty="0">
                <a:solidFill>
                  <a:schemeClr val="tx1"/>
                </a:solidFill>
                <a:latin typeface="Arial" panose="020B0604020202020204" pitchFamily="34" charset="0"/>
                <a:cs typeface="Arial" panose="020B0604020202020204" pitchFamily="34" charset="0"/>
              </a:rPr>
              <a:t>F3D « Euro Champ » –  Olomouc (CZE)			</a:t>
            </a:r>
          </a:p>
          <a:p>
            <a:pPr lvl="2"/>
            <a:r>
              <a:rPr lang="fr-FR" sz="3200" dirty="0">
                <a:solidFill>
                  <a:schemeClr val="tx1"/>
                </a:solidFill>
                <a:latin typeface="Arial" panose="020B0604020202020204" pitchFamily="34" charset="0"/>
                <a:cs typeface="Arial" panose="020B0604020202020204" pitchFamily="34" charset="0"/>
              </a:rPr>
              <a:t>Bram </a:t>
            </a:r>
            <a:r>
              <a:rPr lang="fr-FR" sz="3200" dirty="0" err="1">
                <a:solidFill>
                  <a:schemeClr val="tx1"/>
                </a:solidFill>
                <a:latin typeface="Arial" panose="020B0604020202020204" pitchFamily="34" charset="0"/>
                <a:cs typeface="Arial" panose="020B0604020202020204" pitchFamily="34" charset="0"/>
              </a:rPr>
              <a:t>Lentjes</a:t>
            </a:r>
            <a:r>
              <a:rPr lang="fr-FR" sz="3200" dirty="0">
                <a:solidFill>
                  <a:schemeClr val="tx1"/>
                </a:solidFill>
                <a:latin typeface="Arial" panose="020B0604020202020204" pitchFamily="34" charset="0"/>
                <a:cs typeface="Arial" panose="020B0604020202020204" pitchFamily="34" charset="0"/>
              </a:rPr>
              <a:t> (First place), TM Wim </a:t>
            </a:r>
            <a:r>
              <a:rPr lang="fr-FR" sz="3200" dirty="0" err="1">
                <a:solidFill>
                  <a:schemeClr val="tx1"/>
                </a:solidFill>
                <a:latin typeface="Arial" panose="020B0604020202020204" pitchFamily="34" charset="0"/>
                <a:cs typeface="Arial" panose="020B0604020202020204" pitchFamily="34" charset="0"/>
              </a:rPr>
              <a:t>Lentjes</a:t>
            </a:r>
            <a:r>
              <a:rPr lang="fr-FR" sz="3200" dirty="0">
                <a:solidFill>
                  <a:schemeClr val="tx1"/>
                </a:solidFill>
                <a:latin typeface="Arial" panose="020B0604020202020204" pitchFamily="34" charset="0"/>
                <a:cs typeface="Arial" panose="020B0604020202020204" pitchFamily="34" charset="0"/>
              </a:rPr>
              <a:t> </a:t>
            </a:r>
          </a:p>
          <a:p>
            <a:endParaRPr lang="fr-BE" dirty="0"/>
          </a:p>
        </p:txBody>
      </p:sp>
      <p:pic>
        <p:nvPicPr>
          <p:cNvPr id="6" name="Image 5" descr="Une image contenant herbe, extérieur, athlétisme, accessoire&#10;&#10;Description générée automatiquement">
            <a:extLst>
              <a:ext uri="{FF2B5EF4-FFF2-40B4-BE49-F238E27FC236}">
                <a16:creationId xmlns:a16="http://schemas.microsoft.com/office/drawing/2014/main" id="{3725D461-A97F-4638-9DD0-688BA5016760}"/>
              </a:ext>
            </a:extLst>
          </p:cNvPr>
          <p:cNvPicPr>
            <a:picLocks noChangeAspect="1"/>
          </p:cNvPicPr>
          <p:nvPr/>
        </p:nvPicPr>
        <p:blipFill>
          <a:blip r:embed="rId2"/>
          <a:stretch>
            <a:fillRect/>
          </a:stretch>
        </p:blipFill>
        <p:spPr>
          <a:xfrm>
            <a:off x="9463894" y="320316"/>
            <a:ext cx="2428875" cy="4953000"/>
          </a:xfrm>
          <a:prstGeom prst="rect">
            <a:avLst/>
          </a:prstGeom>
        </p:spPr>
      </p:pic>
      <p:pic>
        <p:nvPicPr>
          <p:cNvPr id="4" name="Image 3" descr="veste8.gif">
            <a:extLst>
              <a:ext uri="{FF2B5EF4-FFF2-40B4-BE49-F238E27FC236}">
                <a16:creationId xmlns:a16="http://schemas.microsoft.com/office/drawing/2014/main" id="{14094E8D-238E-46C1-A755-7872A9EF3A52}"/>
              </a:ext>
            </a:extLst>
          </p:cNvPr>
          <p:cNvPicPr>
            <a:picLocks noChangeAspect="1"/>
          </p:cNvPicPr>
          <p:nvPr/>
        </p:nvPicPr>
        <p:blipFill>
          <a:blip r:embed="rId3"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1686948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BF7D29-9EBA-47E9-B94A-9DB7D5C3BA55}"/>
              </a:ext>
            </a:extLst>
          </p:cNvPr>
          <p:cNvSpPr>
            <a:spLocks noGrp="1"/>
          </p:cNvSpPr>
          <p:nvPr>
            <p:ph type="title"/>
          </p:nvPr>
        </p:nvSpPr>
        <p:spPr>
          <a:xfrm>
            <a:off x="684212" y="5422605"/>
            <a:ext cx="8534400" cy="869506"/>
          </a:xfrm>
        </p:spPr>
        <p:txBody>
          <a:bodyPr/>
          <a:lstStyle/>
          <a:p>
            <a:r>
              <a:rPr lang="fr-BE" dirty="0"/>
              <a:t>FAI </a:t>
            </a:r>
            <a:r>
              <a:rPr lang="fr-BE" dirty="0" err="1"/>
              <a:t>Championships</a:t>
            </a:r>
            <a:r>
              <a:rPr lang="fr-BE" dirty="0"/>
              <a:t> 2021</a:t>
            </a:r>
          </a:p>
        </p:txBody>
      </p:sp>
      <p:sp>
        <p:nvSpPr>
          <p:cNvPr id="3" name="Espace réservé du contenu 2">
            <a:extLst>
              <a:ext uri="{FF2B5EF4-FFF2-40B4-BE49-F238E27FC236}">
                <a16:creationId xmlns:a16="http://schemas.microsoft.com/office/drawing/2014/main" id="{C797FB03-A021-4200-8829-D79E1CB8BC50}"/>
              </a:ext>
            </a:extLst>
          </p:cNvPr>
          <p:cNvSpPr>
            <a:spLocks noGrp="1"/>
          </p:cNvSpPr>
          <p:nvPr>
            <p:ph idx="1"/>
          </p:nvPr>
        </p:nvSpPr>
        <p:spPr>
          <a:xfrm>
            <a:off x="684212" y="685800"/>
            <a:ext cx="9746328" cy="4332767"/>
          </a:xfrm>
        </p:spPr>
        <p:txBody>
          <a:bodyPr>
            <a:noAutofit/>
          </a:bodyPr>
          <a:lstStyle/>
          <a:p>
            <a:pPr marL="182563" lvl="4" indent="-182563">
              <a:lnSpc>
                <a:spcPct val="80000"/>
              </a:lnSpc>
              <a:buNone/>
              <a:tabLst>
                <a:tab pos="1527175" algn="l"/>
                <a:tab pos="2514600" algn="l"/>
                <a:tab pos="3859213" algn="l"/>
                <a:tab pos="4929188" algn="l"/>
              </a:tabLst>
            </a:pPr>
            <a:r>
              <a:rPr lang="fr-FR" sz="2800" dirty="0">
                <a:solidFill>
                  <a:schemeClr val="tx1"/>
                </a:solidFill>
                <a:latin typeface="Arial" panose="020B0604020202020204" pitchFamily="34" charset="0"/>
                <a:cs typeface="Arial" panose="020B0604020202020204" pitchFamily="34" charset="0"/>
              </a:rPr>
              <a:t> </a:t>
            </a:r>
            <a:r>
              <a:rPr lang="fr-FR" sz="2800" i="1" dirty="0" err="1">
                <a:solidFill>
                  <a:schemeClr val="tx1"/>
                </a:solidFill>
                <a:latin typeface="Arial" panose="020B0604020202020204" pitchFamily="34" charset="0"/>
                <a:cs typeface="Arial" panose="020B0604020202020204" pitchFamily="34" charset="0"/>
              </a:rPr>
              <a:t>Level</a:t>
            </a:r>
            <a:r>
              <a:rPr lang="fr-FR" sz="2800" i="1" dirty="0">
                <a:solidFill>
                  <a:schemeClr val="tx1"/>
                </a:solidFill>
                <a:latin typeface="Arial" panose="020B0604020202020204" pitchFamily="34" charset="0"/>
                <a:cs typeface="Arial" panose="020B0604020202020204" pitchFamily="34" charset="0"/>
              </a:rPr>
              <a:t>	Cat		Place							</a:t>
            </a:r>
            <a:r>
              <a:rPr lang="fr-FR" sz="2800" i="1" dirty="0" err="1">
                <a:solidFill>
                  <a:schemeClr val="tx1"/>
                </a:solidFill>
                <a:latin typeface="Arial" panose="020B0604020202020204" pitchFamily="34" charset="0"/>
                <a:cs typeface="Arial" panose="020B0604020202020204" pitchFamily="34" charset="0"/>
              </a:rPr>
              <a:t>Belgian</a:t>
            </a:r>
            <a:r>
              <a:rPr lang="fr-FR" sz="2800" i="1" dirty="0">
                <a:solidFill>
                  <a:schemeClr val="tx1"/>
                </a:solidFill>
                <a:latin typeface="Arial" panose="020B0604020202020204" pitchFamily="34" charset="0"/>
                <a:cs typeface="Arial" panose="020B0604020202020204" pitchFamily="34" charset="0"/>
              </a:rPr>
              <a:t> team</a:t>
            </a:r>
          </a:p>
          <a:p>
            <a:pPr marL="182563" lvl="4" indent="-182563">
              <a:lnSpc>
                <a:spcPct val="80000"/>
              </a:lnSpc>
              <a:buNone/>
              <a:tabLst>
                <a:tab pos="1527175" algn="l"/>
                <a:tab pos="2514600" algn="l"/>
                <a:tab pos="3859213" algn="l"/>
                <a:tab pos="4929188" algn="l"/>
              </a:tabLst>
            </a:pPr>
            <a:r>
              <a:rPr lang="fr-FR" sz="2800" dirty="0">
                <a:solidFill>
                  <a:schemeClr val="tx1"/>
                </a:solidFill>
                <a:latin typeface="Arial" panose="020B0604020202020204" pitchFamily="34" charset="0"/>
                <a:cs typeface="Arial" panose="020B0604020202020204" pitchFamily="34" charset="0"/>
              </a:rPr>
              <a:t> World	F2		</a:t>
            </a:r>
            <a:r>
              <a:rPr lang="fr-BE" sz="2800" dirty="0">
                <a:solidFill>
                  <a:schemeClr val="tx1"/>
                </a:solidFill>
                <a:latin typeface="Arial" panose="020B0604020202020204" pitchFamily="34" charset="0"/>
                <a:cs typeface="Arial" panose="020B0604020202020204" pitchFamily="34" charset="0"/>
              </a:rPr>
              <a:t>Wloclawek (POL)				4</a:t>
            </a:r>
          </a:p>
          <a:p>
            <a:pPr marL="182563" lvl="4" indent="-182563">
              <a:lnSpc>
                <a:spcPct val="80000"/>
              </a:lnSpc>
              <a:buNone/>
              <a:tabLst>
                <a:tab pos="1527175" algn="l"/>
                <a:tab pos="2514600" algn="l"/>
                <a:tab pos="3859213" algn="l"/>
                <a:tab pos="4929188" algn="l"/>
              </a:tabLst>
            </a:pPr>
            <a:r>
              <a:rPr lang="fr-BE" sz="2800" dirty="0">
                <a:solidFill>
                  <a:schemeClr val="tx1">
                    <a:lumMod val="85000"/>
                  </a:schemeClr>
                </a:solidFill>
                <a:latin typeface="Arial" panose="020B0604020202020204" pitchFamily="34" charset="0"/>
                <a:cs typeface="Arial" panose="020B0604020202020204" pitchFamily="34" charset="0"/>
              </a:rPr>
              <a:t> World	F3A - F3D	Muncie (USA) </a:t>
            </a:r>
            <a:r>
              <a:rPr lang="fr-BE" sz="2800" dirty="0" err="1">
                <a:solidFill>
                  <a:schemeClr val="tx1">
                    <a:lumMod val="85000"/>
                  </a:schemeClr>
                </a:solidFill>
                <a:latin typeface="Arial" panose="020B0604020202020204" pitchFamily="34" charset="0"/>
                <a:cs typeface="Arial" panose="020B0604020202020204" pitchFamily="34" charset="0"/>
              </a:rPr>
              <a:t>postponed</a:t>
            </a:r>
            <a:endParaRPr lang="fr-BE" sz="2800" dirty="0">
              <a:solidFill>
                <a:schemeClr val="tx1">
                  <a:lumMod val="85000"/>
                </a:schemeClr>
              </a:solidFill>
              <a:latin typeface="Arial" panose="020B0604020202020204" pitchFamily="34" charset="0"/>
              <a:cs typeface="Arial" panose="020B0604020202020204" pitchFamily="34" charset="0"/>
            </a:endParaRPr>
          </a:p>
          <a:p>
            <a:pPr marL="273050" lvl="4" indent="-182563">
              <a:lnSpc>
                <a:spcPct val="80000"/>
              </a:lnSpc>
              <a:buFont typeface="Wingdings" pitchFamily="2" charset="2"/>
              <a:buNone/>
              <a:tabLst>
                <a:tab pos="1527175" algn="l"/>
                <a:tab pos="2514600" algn="l"/>
                <a:tab pos="3859213" algn="l"/>
                <a:tab pos="4929188" algn="l"/>
              </a:tabLst>
            </a:pPr>
            <a:r>
              <a:rPr lang="fr-BE" sz="2800" dirty="0">
                <a:solidFill>
                  <a:schemeClr val="tx1"/>
                </a:solidFill>
                <a:latin typeface="Arial" panose="020B0604020202020204" pitchFamily="34" charset="0"/>
                <a:cs typeface="Arial" panose="020B0604020202020204" pitchFamily="34" charset="0"/>
              </a:rPr>
              <a:t>World 	F3C-N	Brasov (ROU)					1</a:t>
            </a:r>
          </a:p>
          <a:p>
            <a:pPr marL="273050" lvl="4" indent="-182563">
              <a:lnSpc>
                <a:spcPct val="80000"/>
              </a:lnSpc>
              <a:buFont typeface="Wingdings" pitchFamily="2" charset="2"/>
              <a:buNone/>
              <a:tabLst>
                <a:tab pos="1527175" algn="l"/>
                <a:tab pos="2514600" algn="l"/>
                <a:tab pos="3859213" algn="l"/>
                <a:tab pos="4929188" algn="l"/>
              </a:tabLst>
            </a:pPr>
            <a:r>
              <a:rPr lang="fr-BE" sz="2800" dirty="0">
                <a:solidFill>
                  <a:schemeClr val="tx1"/>
                </a:solidFill>
                <a:latin typeface="Arial" panose="020B0604020202020204" pitchFamily="34" charset="0"/>
                <a:cs typeface="Arial" panose="020B0604020202020204" pitchFamily="34" charset="0"/>
              </a:rPr>
              <a:t>World 	F3K		Martin (SVK)						3</a:t>
            </a:r>
          </a:p>
          <a:p>
            <a:pPr marL="273050" lvl="4" indent="-182563">
              <a:lnSpc>
                <a:spcPct val="80000"/>
              </a:lnSpc>
              <a:buNone/>
              <a:tabLst>
                <a:tab pos="1527175" algn="l"/>
                <a:tab pos="2514600" algn="l"/>
                <a:tab pos="3859213" algn="l"/>
                <a:tab pos="4929188" algn="l"/>
              </a:tabLst>
            </a:pPr>
            <a:r>
              <a:rPr lang="fr-BE" sz="2800" dirty="0">
                <a:solidFill>
                  <a:schemeClr val="tx1"/>
                </a:solidFill>
                <a:latin typeface="Arial" panose="020B0604020202020204" pitchFamily="34" charset="0"/>
                <a:cs typeface="Arial" panose="020B0604020202020204" pitchFamily="34" charset="0"/>
              </a:rPr>
              <a:t>World 	F4C		</a:t>
            </a:r>
            <a:r>
              <a:rPr lang="fr-BE" sz="2800" dirty="0" err="1">
                <a:solidFill>
                  <a:schemeClr val="tx1"/>
                </a:solidFill>
                <a:latin typeface="Arial" panose="020B0604020202020204" pitchFamily="34" charset="0"/>
                <a:cs typeface="Arial" panose="020B0604020202020204" pitchFamily="34" charset="0"/>
              </a:rPr>
              <a:t>Tonsberg</a:t>
            </a:r>
            <a:r>
              <a:rPr lang="fr-BE" sz="2800" dirty="0">
                <a:solidFill>
                  <a:schemeClr val="tx1"/>
                </a:solidFill>
                <a:latin typeface="Arial" panose="020B0604020202020204" pitchFamily="34" charset="0"/>
                <a:cs typeface="Arial" panose="020B0604020202020204" pitchFamily="34" charset="0"/>
              </a:rPr>
              <a:t> (NOR)				no</a:t>
            </a:r>
          </a:p>
          <a:p>
            <a:pPr marL="273050" lvl="4" indent="-182563">
              <a:lnSpc>
                <a:spcPct val="80000"/>
              </a:lnSpc>
              <a:buNone/>
              <a:tabLst>
                <a:tab pos="1527175" algn="l"/>
                <a:tab pos="2514600" algn="l"/>
                <a:tab pos="3859213" algn="l"/>
                <a:tab pos="4929188" algn="l"/>
              </a:tabLst>
            </a:pPr>
            <a:r>
              <a:rPr lang="fr-BE" sz="2800" dirty="0">
                <a:solidFill>
                  <a:schemeClr val="tx1"/>
                </a:solidFill>
                <a:latin typeface="Arial" panose="020B0604020202020204" pitchFamily="34" charset="0"/>
                <a:cs typeface="Arial" panose="020B0604020202020204" pitchFamily="34" charset="0"/>
              </a:rPr>
              <a:t>World	F5B		</a:t>
            </a:r>
            <a:r>
              <a:rPr lang="fr-BE" sz="2800" dirty="0" err="1">
                <a:solidFill>
                  <a:schemeClr val="tx1"/>
                </a:solidFill>
                <a:latin typeface="Arial" panose="020B0604020202020204" pitchFamily="34" charset="0"/>
                <a:cs typeface="Arial" panose="020B0604020202020204" pitchFamily="34" charset="0"/>
              </a:rPr>
              <a:t>Dupnitsa</a:t>
            </a:r>
            <a:r>
              <a:rPr lang="fr-BE" sz="2800" dirty="0">
                <a:solidFill>
                  <a:schemeClr val="tx1"/>
                </a:solidFill>
                <a:latin typeface="Arial" panose="020B0604020202020204" pitchFamily="34" charset="0"/>
                <a:cs typeface="Arial" panose="020B0604020202020204" pitchFamily="34" charset="0"/>
              </a:rPr>
              <a:t> (BUL)					3</a:t>
            </a:r>
          </a:p>
          <a:p>
            <a:pPr marL="273050" lvl="4" indent="-182563">
              <a:lnSpc>
                <a:spcPct val="80000"/>
              </a:lnSpc>
              <a:buNone/>
              <a:tabLst>
                <a:tab pos="1527175" algn="l"/>
                <a:tab pos="2514600" algn="l"/>
                <a:tab pos="3859213" algn="l"/>
                <a:tab pos="4929188" algn="l"/>
              </a:tabLst>
            </a:pPr>
            <a:r>
              <a:rPr lang="fr-BE" sz="2800" dirty="0">
                <a:solidFill>
                  <a:schemeClr val="tx1"/>
                </a:solidFill>
                <a:latin typeface="Arial" panose="020B0604020202020204" pitchFamily="34" charset="0"/>
                <a:cs typeface="Arial" panose="020B0604020202020204" pitchFamily="34" charset="0"/>
              </a:rPr>
              <a:t>Euro 	F5J		</a:t>
            </a:r>
            <a:r>
              <a:rPr lang="fr-BE" sz="2800" dirty="0" err="1">
                <a:solidFill>
                  <a:schemeClr val="tx1"/>
                </a:solidFill>
                <a:latin typeface="Arial" panose="020B0604020202020204" pitchFamily="34" charset="0"/>
                <a:cs typeface="Arial" panose="020B0604020202020204" pitchFamily="34" charset="0"/>
              </a:rPr>
              <a:t>Szatimas</a:t>
            </a:r>
            <a:r>
              <a:rPr lang="fr-BE" sz="2800" dirty="0">
                <a:solidFill>
                  <a:schemeClr val="tx1"/>
                </a:solidFill>
                <a:latin typeface="Arial" panose="020B0604020202020204" pitchFamily="34" charset="0"/>
                <a:cs typeface="Arial" panose="020B0604020202020204" pitchFamily="34" charset="0"/>
              </a:rPr>
              <a:t> (HUN)				no</a:t>
            </a:r>
          </a:p>
          <a:p>
            <a:pPr marL="273050" lvl="4" indent="-182563">
              <a:lnSpc>
                <a:spcPct val="80000"/>
              </a:lnSpc>
              <a:buNone/>
              <a:tabLst>
                <a:tab pos="1527175" algn="l"/>
                <a:tab pos="2514600" algn="l"/>
                <a:tab pos="3859213" algn="l"/>
                <a:tab pos="4929188" algn="l"/>
              </a:tabLst>
            </a:pPr>
            <a:r>
              <a:rPr lang="fr-BE" sz="2800" dirty="0">
                <a:solidFill>
                  <a:schemeClr val="tx1"/>
                </a:solidFill>
                <a:latin typeface="Arial" panose="020B0604020202020204" pitchFamily="34" charset="0"/>
                <a:cs typeface="Arial" panose="020B0604020202020204" pitchFamily="34" charset="0"/>
              </a:rPr>
              <a:t>World 	F3P		Bucuresti (ROU</a:t>
            </a:r>
            <a:r>
              <a:rPr lang="fr-BE" sz="2800" dirty="0">
                <a:solidFill>
                  <a:srgbClr val="FFFF00"/>
                </a:solidFill>
                <a:latin typeface="Arial" panose="020B0604020202020204" pitchFamily="34" charset="0"/>
                <a:cs typeface="Arial" panose="020B0604020202020204" pitchFamily="34" charset="0"/>
              </a:rPr>
              <a:t>)				?</a:t>
            </a:r>
            <a:endParaRPr lang="fr-BE" sz="2800" dirty="0"/>
          </a:p>
        </p:txBody>
      </p:sp>
      <p:pic>
        <p:nvPicPr>
          <p:cNvPr id="4" name="Image 3" descr="veste8.gif">
            <a:extLst>
              <a:ext uri="{FF2B5EF4-FFF2-40B4-BE49-F238E27FC236}">
                <a16:creationId xmlns:a16="http://schemas.microsoft.com/office/drawing/2014/main" id="{F232C9BB-D129-4650-88F1-01A092981EFB}"/>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155890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4509C3-8A20-43F5-B3FA-AD320FB3B770}"/>
              </a:ext>
            </a:extLst>
          </p:cNvPr>
          <p:cNvSpPr>
            <a:spLocks noGrp="1"/>
          </p:cNvSpPr>
          <p:nvPr>
            <p:ph type="title"/>
          </p:nvPr>
        </p:nvSpPr>
        <p:spPr>
          <a:xfrm>
            <a:off x="684212" y="5040225"/>
            <a:ext cx="8534400" cy="1507067"/>
          </a:xfrm>
        </p:spPr>
        <p:txBody>
          <a:bodyPr/>
          <a:lstStyle/>
          <a:p>
            <a:r>
              <a:rPr lang="fr-BE" dirty="0" err="1"/>
              <a:t>Belgians</a:t>
            </a:r>
            <a:r>
              <a:rPr lang="fr-BE" dirty="0"/>
              <a:t> at 2021 </a:t>
            </a:r>
            <a:r>
              <a:rPr lang="fr-BE" dirty="0" err="1"/>
              <a:t>Championships</a:t>
            </a:r>
            <a:endParaRPr lang="fr-BE" dirty="0"/>
          </a:p>
        </p:txBody>
      </p:sp>
      <p:sp>
        <p:nvSpPr>
          <p:cNvPr id="3" name="Espace réservé du contenu 2">
            <a:extLst>
              <a:ext uri="{FF2B5EF4-FFF2-40B4-BE49-F238E27FC236}">
                <a16:creationId xmlns:a16="http://schemas.microsoft.com/office/drawing/2014/main" id="{9BDEE305-2C5D-47B2-AA7A-730866BE826D}"/>
              </a:ext>
            </a:extLst>
          </p:cNvPr>
          <p:cNvSpPr>
            <a:spLocks noGrp="1"/>
          </p:cNvSpPr>
          <p:nvPr>
            <p:ph idx="1"/>
          </p:nvPr>
        </p:nvSpPr>
        <p:spPr>
          <a:xfrm>
            <a:off x="684211" y="530088"/>
            <a:ext cx="9572971" cy="4916556"/>
          </a:xfrm>
        </p:spPr>
        <p:txBody>
          <a:bodyPr>
            <a:normAutofit/>
          </a:bodyPr>
          <a:lstStyle/>
          <a:p>
            <a:pPr lvl="1">
              <a:lnSpc>
                <a:spcPct val="80000"/>
              </a:lnSpc>
            </a:pPr>
            <a:r>
              <a:rPr lang="en-US" sz="3200" dirty="0">
                <a:solidFill>
                  <a:schemeClr val="tx1"/>
                </a:solidFill>
                <a:latin typeface="Arial" panose="020B0604020202020204" pitchFamily="34" charset="0"/>
                <a:cs typeface="Arial" panose="020B0604020202020204" pitchFamily="34" charset="0"/>
              </a:rPr>
              <a:t>Belgian teams finalized based on 2019 results unless other procedure from section</a:t>
            </a:r>
          </a:p>
          <a:p>
            <a:pPr lvl="1">
              <a:lnSpc>
                <a:spcPct val="80000"/>
              </a:lnSpc>
            </a:pPr>
            <a:r>
              <a:rPr lang="en-US" sz="3200" dirty="0">
                <a:solidFill>
                  <a:schemeClr val="tx1"/>
                </a:solidFill>
                <a:latin typeface="Arial" panose="020B0604020202020204" pitchFamily="34" charset="0"/>
                <a:cs typeface="Arial" panose="020B0604020202020204" pitchFamily="34" charset="0"/>
              </a:rPr>
              <a:t>BML/LBA 2021 budget for Team Managers is limited to 1500 € per TM, pending approval by this plenary meeting </a:t>
            </a:r>
          </a:p>
          <a:p>
            <a:pPr lvl="1">
              <a:lnSpc>
                <a:spcPct val="80000"/>
              </a:lnSpc>
            </a:pPr>
            <a:r>
              <a:rPr lang="en-US" sz="3200" dirty="0">
                <a:solidFill>
                  <a:schemeClr val="tx1"/>
                </a:solidFill>
                <a:latin typeface="Arial" panose="020B0604020202020204" pitchFamily="34" charset="0"/>
                <a:cs typeface="Arial" panose="020B0604020202020204" pitchFamily="34" charset="0"/>
              </a:rPr>
              <a:t>TM provide reports not later than Oct.1 2020</a:t>
            </a:r>
          </a:p>
          <a:p>
            <a:endParaRPr lang="fr-BE" dirty="0"/>
          </a:p>
        </p:txBody>
      </p:sp>
      <p:pic>
        <p:nvPicPr>
          <p:cNvPr id="4" name="Image 3" descr="veste8.gif">
            <a:extLst>
              <a:ext uri="{FF2B5EF4-FFF2-40B4-BE49-F238E27FC236}">
                <a16:creationId xmlns:a16="http://schemas.microsoft.com/office/drawing/2014/main" id="{FBDDA596-04A2-4C1B-998F-2C51AE544769}"/>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1012538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CEFC59-3778-4707-B9C3-9B9E03749EE1}"/>
              </a:ext>
            </a:extLst>
          </p:cNvPr>
          <p:cNvSpPr>
            <a:spLocks noGrp="1"/>
          </p:cNvSpPr>
          <p:nvPr>
            <p:ph type="title"/>
          </p:nvPr>
        </p:nvSpPr>
        <p:spPr/>
        <p:txBody>
          <a:bodyPr/>
          <a:lstStyle/>
          <a:p>
            <a:r>
              <a:rPr lang="fr-BE" dirty="0" err="1"/>
              <a:t>Belgian</a:t>
            </a:r>
            <a:r>
              <a:rPr lang="fr-BE" dirty="0"/>
              <a:t> </a:t>
            </a:r>
            <a:r>
              <a:rPr lang="fr-BE" dirty="0" err="1"/>
              <a:t>Championships</a:t>
            </a:r>
            <a:r>
              <a:rPr lang="fr-BE" dirty="0"/>
              <a:t> 2021 </a:t>
            </a:r>
          </a:p>
        </p:txBody>
      </p:sp>
      <p:sp>
        <p:nvSpPr>
          <p:cNvPr id="3" name="Espace réservé du contenu 2">
            <a:extLst>
              <a:ext uri="{FF2B5EF4-FFF2-40B4-BE49-F238E27FC236}">
                <a16:creationId xmlns:a16="http://schemas.microsoft.com/office/drawing/2014/main" id="{B3F1F46C-3727-4F0D-85AE-C16D9F31D967}"/>
              </a:ext>
            </a:extLst>
          </p:cNvPr>
          <p:cNvSpPr>
            <a:spLocks noGrp="1"/>
          </p:cNvSpPr>
          <p:nvPr>
            <p:ph idx="1"/>
          </p:nvPr>
        </p:nvSpPr>
        <p:spPr/>
        <p:txBody>
          <a:bodyPr/>
          <a:lstStyle/>
          <a:p>
            <a:pPr lvl="1">
              <a:lnSpc>
                <a:spcPct val="90000"/>
              </a:lnSpc>
            </a:pPr>
            <a:r>
              <a:rPr lang="fr-BE" sz="2800" dirty="0">
                <a:solidFill>
                  <a:schemeClr val="tx1"/>
                </a:solidFill>
                <a:latin typeface="Arial" panose="020B0604020202020204" pitchFamily="34" charset="0"/>
                <a:cs typeface="Arial" panose="020B0604020202020204" pitchFamily="34" charset="0"/>
              </a:rPr>
              <a:t>Personnel in charge </a:t>
            </a:r>
            <a:r>
              <a:rPr lang="fr-BE" sz="2800" dirty="0" err="1">
                <a:solidFill>
                  <a:schemeClr val="tx1"/>
                </a:solidFill>
                <a:latin typeface="Arial" panose="020B0604020202020204" pitchFamily="34" charset="0"/>
                <a:cs typeface="Arial" panose="020B0604020202020204" pitchFamily="34" charset="0"/>
              </a:rPr>
              <a:t>completed</a:t>
            </a:r>
            <a:r>
              <a:rPr lang="fr-BE" sz="2800" dirty="0">
                <a:solidFill>
                  <a:schemeClr val="tx1"/>
                </a:solidFill>
                <a:latin typeface="Arial" panose="020B0604020202020204" pitchFamily="34" charset="0"/>
                <a:cs typeface="Arial" panose="020B0604020202020204" pitchFamily="34" charset="0"/>
              </a:rPr>
              <a:t> for </a:t>
            </a:r>
            <a:r>
              <a:rPr lang="fr-BE" sz="2800" dirty="0" err="1">
                <a:solidFill>
                  <a:schemeClr val="tx1"/>
                </a:solidFill>
                <a:latin typeface="Arial" panose="020B0604020202020204" pitchFamily="34" charset="0"/>
                <a:cs typeface="Arial" panose="020B0604020202020204" pitchFamily="34" charset="0"/>
              </a:rPr>
              <a:t>most</a:t>
            </a:r>
            <a:r>
              <a:rPr lang="fr-BE" sz="2800" dirty="0">
                <a:solidFill>
                  <a:schemeClr val="tx1"/>
                </a:solidFill>
                <a:latin typeface="Arial" panose="020B0604020202020204" pitchFamily="34" charset="0"/>
                <a:cs typeface="Arial" panose="020B0604020202020204" pitchFamily="34" charset="0"/>
              </a:rPr>
              <a:t> </a:t>
            </a:r>
            <a:r>
              <a:rPr lang="fr-BE" sz="2800" dirty="0" err="1">
                <a:solidFill>
                  <a:schemeClr val="tx1"/>
                </a:solidFill>
                <a:latin typeface="Arial" panose="020B0604020202020204" pitchFamily="34" charset="0"/>
                <a:cs typeface="Arial" panose="020B0604020202020204" pitchFamily="34" charset="0"/>
              </a:rPr>
              <a:t>categories</a:t>
            </a:r>
            <a:endParaRPr lang="fr-BE" sz="2800" dirty="0">
              <a:solidFill>
                <a:schemeClr val="tx1"/>
              </a:solidFill>
              <a:latin typeface="Arial" panose="020B0604020202020204" pitchFamily="34" charset="0"/>
              <a:cs typeface="Arial" panose="020B0604020202020204" pitchFamily="34" charset="0"/>
            </a:endParaRPr>
          </a:p>
          <a:p>
            <a:pPr lvl="1">
              <a:lnSpc>
                <a:spcPct val="90000"/>
              </a:lnSpc>
            </a:pPr>
            <a:r>
              <a:rPr lang="fr-BE" sz="2800" dirty="0" err="1">
                <a:solidFill>
                  <a:schemeClr val="tx1"/>
                </a:solidFill>
                <a:latin typeface="Arial" panose="020B0604020202020204" pitchFamily="34" charset="0"/>
                <a:cs typeface="Arial" panose="020B0604020202020204" pitchFamily="34" charset="0"/>
              </a:rPr>
              <a:t>Calendar</a:t>
            </a:r>
            <a:r>
              <a:rPr lang="fr-BE" sz="2800" dirty="0">
                <a:solidFill>
                  <a:schemeClr val="tx1"/>
                </a:solidFill>
                <a:latin typeface="Arial" panose="020B0604020202020204" pitchFamily="34" charset="0"/>
                <a:cs typeface="Arial" panose="020B0604020202020204" pitchFamily="34" charset="0"/>
              </a:rPr>
              <a:t> </a:t>
            </a:r>
            <a:r>
              <a:rPr lang="fr-BE" sz="2800" dirty="0" err="1">
                <a:solidFill>
                  <a:schemeClr val="tx1"/>
                </a:solidFill>
                <a:latin typeface="Arial" panose="020B0604020202020204" pitchFamily="34" charset="0"/>
                <a:cs typeface="Arial" panose="020B0604020202020204" pitchFamily="34" charset="0"/>
              </a:rPr>
              <a:t>completed</a:t>
            </a:r>
            <a:r>
              <a:rPr lang="fr-BE" sz="2800" dirty="0">
                <a:solidFill>
                  <a:schemeClr val="tx1"/>
                </a:solidFill>
                <a:latin typeface="Arial" panose="020B0604020202020204" pitchFamily="34" charset="0"/>
                <a:cs typeface="Arial" panose="020B0604020202020204" pitchFamily="34" charset="0"/>
              </a:rPr>
              <a:t> for </a:t>
            </a:r>
            <a:r>
              <a:rPr lang="fr-BE" sz="2800" dirty="0" err="1">
                <a:solidFill>
                  <a:schemeClr val="tx1"/>
                </a:solidFill>
                <a:latin typeface="Arial" panose="020B0604020202020204" pitchFamily="34" charset="0"/>
                <a:cs typeface="Arial" panose="020B0604020202020204" pitchFamily="34" charset="0"/>
              </a:rPr>
              <a:t>most</a:t>
            </a:r>
            <a:r>
              <a:rPr lang="fr-BE" sz="2800" dirty="0">
                <a:solidFill>
                  <a:schemeClr val="tx1"/>
                </a:solidFill>
                <a:latin typeface="Arial" panose="020B0604020202020204" pitchFamily="34" charset="0"/>
                <a:cs typeface="Arial" panose="020B0604020202020204" pitchFamily="34" charset="0"/>
              </a:rPr>
              <a:t> sections, </a:t>
            </a:r>
            <a:r>
              <a:rPr lang="fr-BE" sz="2800" dirty="0" err="1">
                <a:solidFill>
                  <a:schemeClr val="tx1"/>
                </a:solidFill>
                <a:latin typeface="Arial" panose="020B0604020202020204" pitchFamily="34" charset="0"/>
                <a:cs typeface="Arial" panose="020B0604020202020204" pitchFamily="34" charset="0"/>
              </a:rPr>
              <a:t>except</a:t>
            </a:r>
            <a:r>
              <a:rPr lang="fr-BE" sz="2800" dirty="0">
                <a:solidFill>
                  <a:schemeClr val="tx1"/>
                </a:solidFill>
                <a:latin typeface="Arial" panose="020B0604020202020204" pitchFamily="34" charset="0"/>
                <a:cs typeface="Arial" panose="020B0604020202020204" pitchFamily="34" charset="0"/>
              </a:rPr>
              <a:t> :</a:t>
            </a:r>
          </a:p>
          <a:p>
            <a:pPr lvl="2">
              <a:lnSpc>
                <a:spcPct val="90000"/>
              </a:lnSpc>
            </a:pPr>
            <a:r>
              <a:rPr lang="fr-BE" sz="2800" dirty="0">
                <a:solidFill>
                  <a:schemeClr val="tx1"/>
                </a:solidFill>
                <a:latin typeface="Arial" panose="020B0604020202020204" pitchFamily="34" charset="0"/>
                <a:cs typeface="Arial" panose="020B0604020202020204" pitchFamily="34" charset="0"/>
              </a:rPr>
              <a:t>F3N and F3P no longer </a:t>
            </a:r>
            <a:r>
              <a:rPr lang="fr-BE" sz="2800" dirty="0" err="1">
                <a:solidFill>
                  <a:schemeClr val="tx1"/>
                </a:solidFill>
                <a:latin typeface="Arial" panose="020B0604020202020204" pitchFamily="34" charset="0"/>
                <a:cs typeface="Arial" panose="020B0604020202020204" pitchFamily="34" charset="0"/>
              </a:rPr>
              <a:t>organised</a:t>
            </a:r>
            <a:r>
              <a:rPr lang="fr-BE" sz="2800" dirty="0">
                <a:solidFill>
                  <a:schemeClr val="tx1"/>
                </a:solidFill>
                <a:latin typeface="Arial" panose="020B0604020202020204" pitchFamily="34" charset="0"/>
                <a:cs typeface="Arial" panose="020B0604020202020204" pitchFamily="34" charset="0"/>
              </a:rPr>
              <a:t> on national </a:t>
            </a:r>
            <a:r>
              <a:rPr lang="fr-BE" sz="2800" dirty="0" err="1">
                <a:solidFill>
                  <a:schemeClr val="tx1"/>
                </a:solidFill>
                <a:latin typeface="Arial" panose="020B0604020202020204" pitchFamily="34" charset="0"/>
                <a:cs typeface="Arial" panose="020B0604020202020204" pitchFamily="34" charset="0"/>
              </a:rPr>
              <a:t>level</a:t>
            </a:r>
            <a:endParaRPr lang="fr-BE" sz="2800" dirty="0">
              <a:solidFill>
                <a:schemeClr val="tx1"/>
              </a:solidFill>
              <a:latin typeface="Arial" panose="020B0604020202020204" pitchFamily="34" charset="0"/>
              <a:cs typeface="Arial" panose="020B0604020202020204" pitchFamily="34" charset="0"/>
            </a:endParaRPr>
          </a:p>
          <a:p>
            <a:pPr lvl="2">
              <a:lnSpc>
                <a:spcPct val="90000"/>
              </a:lnSpc>
            </a:pPr>
            <a:r>
              <a:rPr lang="fr-BE" sz="2800" dirty="0">
                <a:solidFill>
                  <a:schemeClr val="tx1"/>
                </a:solidFill>
                <a:latin typeface="Arial" panose="020B0604020202020204" pitchFamily="34" charset="0"/>
                <a:cs typeface="Arial" panose="020B0604020202020204" pitchFamily="34" charset="0"/>
              </a:rPr>
              <a:t>F9U – no real </a:t>
            </a:r>
            <a:r>
              <a:rPr lang="fr-BE" sz="2800" dirty="0" err="1">
                <a:solidFill>
                  <a:schemeClr val="tx1"/>
                </a:solidFill>
                <a:latin typeface="Arial" panose="020B0604020202020204" pitchFamily="34" charset="0"/>
                <a:cs typeface="Arial" panose="020B0604020202020204" pitchFamily="34" charset="0"/>
              </a:rPr>
              <a:t>interest</a:t>
            </a:r>
            <a:r>
              <a:rPr lang="fr-BE" sz="2800" dirty="0">
                <a:solidFill>
                  <a:schemeClr val="tx1"/>
                </a:solidFill>
                <a:latin typeface="Arial" panose="020B0604020202020204" pitchFamily="34" charset="0"/>
                <a:cs typeface="Arial" panose="020B0604020202020204" pitchFamily="34" charset="0"/>
              </a:rPr>
              <a:t> in </a:t>
            </a:r>
            <a:r>
              <a:rPr lang="fr-BE" sz="2800" dirty="0" err="1">
                <a:solidFill>
                  <a:schemeClr val="tx1"/>
                </a:solidFill>
                <a:latin typeface="Arial" panose="020B0604020202020204" pitchFamily="34" charset="0"/>
                <a:cs typeface="Arial" panose="020B0604020202020204" pitchFamily="34" charset="0"/>
              </a:rPr>
              <a:t>organising</a:t>
            </a:r>
            <a:r>
              <a:rPr lang="fr-BE" sz="2800" dirty="0">
                <a:solidFill>
                  <a:schemeClr val="tx1"/>
                </a:solidFill>
                <a:latin typeface="Arial" panose="020B0604020202020204" pitchFamily="34" charset="0"/>
                <a:cs typeface="Arial" panose="020B0604020202020204" pitchFamily="34" charset="0"/>
              </a:rPr>
              <a:t> national </a:t>
            </a:r>
            <a:r>
              <a:rPr lang="fr-BE" sz="2800" dirty="0" err="1">
                <a:solidFill>
                  <a:schemeClr val="tx1"/>
                </a:solidFill>
                <a:latin typeface="Arial" panose="020B0604020202020204" pitchFamily="34" charset="0"/>
                <a:cs typeface="Arial" panose="020B0604020202020204" pitchFamily="34" charset="0"/>
              </a:rPr>
              <a:t>competitions</a:t>
            </a:r>
            <a:r>
              <a:rPr lang="fr-BE" sz="2800" dirty="0">
                <a:solidFill>
                  <a:schemeClr val="tx1"/>
                </a:solidFill>
                <a:latin typeface="Arial" panose="020B0604020202020204" pitchFamily="34" charset="0"/>
                <a:cs typeface="Arial" panose="020B0604020202020204" pitchFamily="34" charset="0"/>
              </a:rPr>
              <a:t> – possible </a:t>
            </a:r>
            <a:r>
              <a:rPr lang="fr-BE" sz="2800" dirty="0" err="1">
                <a:solidFill>
                  <a:schemeClr val="tx1"/>
                </a:solidFill>
                <a:latin typeface="Arial" panose="020B0604020202020204" pitchFamily="34" charset="0"/>
                <a:cs typeface="Arial" panose="020B0604020202020204" pitchFamily="34" charset="0"/>
              </a:rPr>
              <a:t>regional</a:t>
            </a:r>
            <a:r>
              <a:rPr lang="fr-BE" sz="2800" dirty="0">
                <a:solidFill>
                  <a:schemeClr val="tx1"/>
                </a:solidFill>
                <a:latin typeface="Arial" panose="020B0604020202020204" pitchFamily="34" charset="0"/>
                <a:cs typeface="Arial" panose="020B0604020202020204" pitchFamily="34" charset="0"/>
              </a:rPr>
              <a:t> </a:t>
            </a:r>
            <a:r>
              <a:rPr lang="fr-BE" sz="2800" dirty="0" err="1">
                <a:solidFill>
                  <a:schemeClr val="tx1"/>
                </a:solidFill>
                <a:latin typeface="Arial" panose="020B0604020202020204" pitchFamily="34" charset="0"/>
                <a:cs typeface="Arial" panose="020B0604020202020204" pitchFamily="34" charset="0"/>
              </a:rPr>
              <a:t>activity</a:t>
            </a:r>
            <a:endParaRPr lang="fr-BE" sz="2800" dirty="0">
              <a:solidFill>
                <a:schemeClr val="tx1"/>
              </a:solidFill>
              <a:latin typeface="Arial" panose="020B0604020202020204" pitchFamily="34" charset="0"/>
              <a:cs typeface="Arial" panose="020B0604020202020204" pitchFamily="34" charset="0"/>
            </a:endParaRPr>
          </a:p>
          <a:p>
            <a:endParaRPr lang="fr-BE" dirty="0"/>
          </a:p>
        </p:txBody>
      </p:sp>
      <p:pic>
        <p:nvPicPr>
          <p:cNvPr id="4" name="Image 3" descr="veste8.gif">
            <a:extLst>
              <a:ext uri="{FF2B5EF4-FFF2-40B4-BE49-F238E27FC236}">
                <a16:creationId xmlns:a16="http://schemas.microsoft.com/office/drawing/2014/main" id="{928B2F04-0290-41B0-A562-838FE4A315CF}"/>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675968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239CF7-9897-483D-B64E-D51056150F5F}"/>
              </a:ext>
            </a:extLst>
          </p:cNvPr>
          <p:cNvSpPr>
            <a:spLocks noGrp="1"/>
          </p:cNvSpPr>
          <p:nvPr>
            <p:ph type="title"/>
          </p:nvPr>
        </p:nvSpPr>
        <p:spPr>
          <a:xfrm>
            <a:off x="684212" y="4880736"/>
            <a:ext cx="8534400" cy="1507067"/>
          </a:xfrm>
        </p:spPr>
        <p:txBody>
          <a:bodyPr>
            <a:normAutofit/>
          </a:bodyPr>
          <a:lstStyle/>
          <a:p>
            <a:r>
              <a:rPr lang="fr-BE" dirty="0" err="1"/>
              <a:t>Selection</a:t>
            </a:r>
            <a:r>
              <a:rPr lang="fr-BE" dirty="0"/>
              <a:t> </a:t>
            </a:r>
            <a:r>
              <a:rPr lang="fr-BE" dirty="0" err="1"/>
              <a:t>criteria</a:t>
            </a:r>
            <a:r>
              <a:rPr lang="fr-BE" dirty="0"/>
              <a:t> for FAI </a:t>
            </a:r>
            <a:r>
              <a:rPr lang="fr-BE" dirty="0" err="1"/>
              <a:t>championships</a:t>
            </a:r>
            <a:r>
              <a:rPr lang="fr-BE" dirty="0"/>
              <a:t> 2021</a:t>
            </a:r>
          </a:p>
        </p:txBody>
      </p:sp>
      <p:sp>
        <p:nvSpPr>
          <p:cNvPr id="3" name="Espace réservé du contenu 2">
            <a:extLst>
              <a:ext uri="{FF2B5EF4-FFF2-40B4-BE49-F238E27FC236}">
                <a16:creationId xmlns:a16="http://schemas.microsoft.com/office/drawing/2014/main" id="{79BBE372-F1DF-4C88-8604-9E4CA143373F}"/>
              </a:ext>
            </a:extLst>
          </p:cNvPr>
          <p:cNvSpPr>
            <a:spLocks noGrp="1"/>
          </p:cNvSpPr>
          <p:nvPr>
            <p:ph idx="1"/>
          </p:nvPr>
        </p:nvSpPr>
        <p:spPr/>
        <p:txBody>
          <a:bodyPr/>
          <a:lstStyle/>
          <a:p>
            <a:r>
              <a:rPr lang="fr-BE" sz="3200" dirty="0">
                <a:solidFill>
                  <a:schemeClr val="tx1"/>
                </a:solidFill>
                <a:latin typeface="Arial" panose="020B0604020202020204" pitchFamily="34" charset="0"/>
                <a:cs typeface="Arial" panose="020B0604020202020204" pitchFamily="34" charset="0"/>
              </a:rPr>
              <a:t>For 2021 </a:t>
            </a:r>
            <a:r>
              <a:rPr lang="fr-BE" sz="3200" dirty="0" err="1">
                <a:solidFill>
                  <a:schemeClr val="tx1"/>
                </a:solidFill>
                <a:latin typeface="Arial" panose="020B0604020202020204" pitchFamily="34" charset="0"/>
                <a:cs typeface="Arial" panose="020B0604020202020204" pitchFamily="34" charset="0"/>
              </a:rPr>
              <a:t>championships</a:t>
            </a:r>
            <a:endParaRPr lang="fr-BE" sz="3200" dirty="0">
              <a:solidFill>
                <a:schemeClr val="tx1"/>
              </a:solidFill>
              <a:latin typeface="Arial" panose="020B0604020202020204" pitchFamily="34" charset="0"/>
              <a:cs typeface="Arial" panose="020B0604020202020204" pitchFamily="34" charset="0"/>
            </a:endParaRPr>
          </a:p>
          <a:p>
            <a:pPr lvl="1"/>
            <a:r>
              <a:rPr lang="fr-BE" sz="3200" dirty="0" err="1">
                <a:solidFill>
                  <a:schemeClr val="tx1"/>
                </a:solidFill>
                <a:effectLst/>
                <a:latin typeface="Arial" panose="020B0604020202020204" pitchFamily="34" charset="0"/>
                <a:cs typeface="Arial" panose="020B0604020202020204" pitchFamily="34" charset="0"/>
              </a:rPr>
              <a:t>Refer</a:t>
            </a:r>
            <a:r>
              <a:rPr lang="fr-BE" sz="3200" dirty="0">
                <a:solidFill>
                  <a:schemeClr val="tx1"/>
                </a:solidFill>
                <a:effectLst/>
                <a:latin typeface="Arial" panose="020B0604020202020204" pitchFamily="34" charset="0"/>
                <a:cs typeface="Arial" panose="020B0604020202020204" pitchFamily="34" charset="0"/>
              </a:rPr>
              <a:t> to the last </a:t>
            </a:r>
            <a:r>
              <a:rPr lang="fr-BE" sz="3200" dirty="0" err="1">
                <a:solidFill>
                  <a:schemeClr val="tx1"/>
                </a:solidFill>
                <a:effectLst/>
                <a:latin typeface="Arial" panose="020B0604020202020204" pitchFamily="34" charset="0"/>
                <a:cs typeface="Arial" panose="020B0604020202020204" pitchFamily="34" charset="0"/>
              </a:rPr>
              <a:t>selection</a:t>
            </a:r>
            <a:r>
              <a:rPr lang="fr-BE" sz="3200" dirty="0">
                <a:solidFill>
                  <a:schemeClr val="tx1"/>
                </a:solidFill>
                <a:effectLst/>
                <a:latin typeface="Arial" panose="020B0604020202020204" pitchFamily="34" charset="0"/>
                <a:cs typeface="Arial" panose="020B0604020202020204" pitchFamily="34" charset="0"/>
              </a:rPr>
              <a:t> in 2019 or to the 2019 team if 2020 </a:t>
            </a:r>
            <a:r>
              <a:rPr lang="fr-BE" sz="3200" dirty="0" err="1">
                <a:solidFill>
                  <a:schemeClr val="tx1"/>
                </a:solidFill>
                <a:effectLst/>
                <a:latin typeface="Arial" panose="020B0604020202020204" pitchFamily="34" charset="0"/>
                <a:cs typeface="Arial" panose="020B0604020202020204" pitchFamily="34" charset="0"/>
              </a:rPr>
              <a:t>championship</a:t>
            </a:r>
            <a:r>
              <a:rPr lang="fr-BE" sz="3200" dirty="0">
                <a:solidFill>
                  <a:schemeClr val="tx1"/>
                </a:solidFill>
                <a:effectLst/>
                <a:latin typeface="Arial" panose="020B0604020202020204" pitchFamily="34" charset="0"/>
                <a:cs typeface="Arial" panose="020B0604020202020204" pitchFamily="34" charset="0"/>
              </a:rPr>
              <a:t> </a:t>
            </a:r>
            <a:r>
              <a:rPr lang="fr-BE" sz="3200" dirty="0" err="1">
                <a:solidFill>
                  <a:schemeClr val="tx1"/>
                </a:solidFill>
                <a:effectLst/>
                <a:latin typeface="Arial" panose="020B0604020202020204" pitchFamily="34" charset="0"/>
                <a:cs typeface="Arial" panose="020B0604020202020204" pitchFamily="34" charset="0"/>
              </a:rPr>
              <a:t>was</a:t>
            </a:r>
            <a:r>
              <a:rPr lang="fr-BE" sz="3200" dirty="0">
                <a:solidFill>
                  <a:schemeClr val="tx1"/>
                </a:solidFill>
                <a:effectLst/>
                <a:latin typeface="Arial" panose="020B0604020202020204" pitchFamily="34" charset="0"/>
                <a:cs typeface="Arial" panose="020B0604020202020204" pitchFamily="34" charset="0"/>
              </a:rPr>
              <a:t> </a:t>
            </a:r>
            <a:r>
              <a:rPr lang="fr-BE" sz="3200" dirty="0" err="1">
                <a:solidFill>
                  <a:schemeClr val="tx1"/>
                </a:solidFill>
                <a:effectLst/>
                <a:latin typeface="Arial" panose="020B0604020202020204" pitchFamily="34" charset="0"/>
                <a:cs typeface="Arial" panose="020B0604020202020204" pitchFamily="34" charset="0"/>
              </a:rPr>
              <a:t>cancelled</a:t>
            </a:r>
            <a:endParaRPr lang="fr-BE" sz="3200" dirty="0">
              <a:solidFill>
                <a:schemeClr val="tx1"/>
              </a:solidFill>
              <a:effectLst/>
              <a:latin typeface="Arial" panose="020B0604020202020204" pitchFamily="34" charset="0"/>
              <a:cs typeface="Arial" panose="020B0604020202020204" pitchFamily="34" charset="0"/>
            </a:endParaRPr>
          </a:p>
          <a:p>
            <a:pPr lvl="1"/>
            <a:r>
              <a:rPr lang="fr-BE" sz="3200" dirty="0">
                <a:solidFill>
                  <a:schemeClr val="tx1"/>
                </a:solidFill>
                <a:effectLst/>
                <a:latin typeface="Arial" panose="020B0604020202020204" pitchFamily="34" charset="0"/>
                <a:cs typeface="Arial" panose="020B0604020202020204" pitchFamily="34" charset="0"/>
              </a:rPr>
              <a:t>If </a:t>
            </a:r>
            <a:r>
              <a:rPr lang="fr-BE" sz="3200" dirty="0" err="1">
                <a:solidFill>
                  <a:schemeClr val="tx1"/>
                </a:solidFill>
                <a:effectLst/>
                <a:latin typeface="Arial" panose="020B0604020202020204" pitchFamily="34" charset="0"/>
                <a:cs typeface="Arial" panose="020B0604020202020204" pitchFamily="34" charset="0"/>
              </a:rPr>
              <a:t>someone</a:t>
            </a:r>
            <a:r>
              <a:rPr lang="fr-BE" sz="3200" dirty="0">
                <a:solidFill>
                  <a:schemeClr val="tx1"/>
                </a:solidFill>
                <a:effectLst/>
                <a:latin typeface="Arial" panose="020B0604020202020204" pitchFamily="34" charset="0"/>
                <a:cs typeface="Arial" panose="020B0604020202020204" pitchFamily="34" charset="0"/>
              </a:rPr>
              <a:t> </a:t>
            </a:r>
            <a:r>
              <a:rPr lang="fr-BE" sz="3200" dirty="0" err="1">
                <a:solidFill>
                  <a:schemeClr val="tx1"/>
                </a:solidFill>
                <a:effectLst/>
                <a:latin typeface="Arial" panose="020B0604020202020204" pitchFamily="34" charset="0"/>
                <a:cs typeface="Arial" panose="020B0604020202020204" pitchFamily="34" charset="0"/>
              </a:rPr>
              <a:t>withdraws</a:t>
            </a:r>
            <a:r>
              <a:rPr lang="fr-BE" sz="3200" dirty="0">
                <a:solidFill>
                  <a:schemeClr val="tx1"/>
                </a:solidFill>
                <a:effectLst/>
                <a:latin typeface="Arial" panose="020B0604020202020204" pitchFamily="34" charset="0"/>
                <a:cs typeface="Arial" panose="020B0604020202020204" pitchFamily="34" charset="0"/>
              </a:rPr>
              <a:t>, propose </a:t>
            </a:r>
            <a:r>
              <a:rPr lang="fr-BE" sz="3200" dirty="0" err="1">
                <a:solidFill>
                  <a:schemeClr val="tx1"/>
                </a:solidFill>
                <a:effectLst/>
                <a:latin typeface="Arial" panose="020B0604020202020204" pitchFamily="34" charset="0"/>
                <a:cs typeface="Arial" panose="020B0604020202020204" pitchFamily="34" charset="0"/>
              </a:rPr>
              <a:t>someone</a:t>
            </a:r>
            <a:r>
              <a:rPr lang="fr-BE" sz="3200" dirty="0">
                <a:solidFill>
                  <a:schemeClr val="tx1"/>
                </a:solidFill>
                <a:effectLst/>
                <a:latin typeface="Arial" panose="020B0604020202020204" pitchFamily="34" charset="0"/>
                <a:cs typeface="Arial" panose="020B0604020202020204" pitchFamily="34" charset="0"/>
              </a:rPr>
              <a:t> </a:t>
            </a:r>
            <a:r>
              <a:rPr lang="fr-BE" sz="3200" dirty="0" err="1">
                <a:solidFill>
                  <a:schemeClr val="tx1"/>
                </a:solidFill>
                <a:effectLst/>
                <a:latin typeface="Arial" panose="020B0604020202020204" pitchFamily="34" charset="0"/>
                <a:cs typeface="Arial" panose="020B0604020202020204" pitchFamily="34" charset="0"/>
              </a:rPr>
              <a:t>else</a:t>
            </a:r>
            <a:r>
              <a:rPr lang="fr-BE" sz="3200" dirty="0">
                <a:solidFill>
                  <a:schemeClr val="tx1"/>
                </a:solidFill>
                <a:effectLst/>
                <a:latin typeface="Arial" panose="020B0604020202020204" pitchFamily="34" charset="0"/>
                <a:cs typeface="Arial" panose="020B0604020202020204" pitchFamily="34" charset="0"/>
              </a:rPr>
              <a:t> </a:t>
            </a:r>
            <a:r>
              <a:rPr lang="fr-BE" sz="3200" dirty="0" err="1">
                <a:solidFill>
                  <a:schemeClr val="tx1"/>
                </a:solidFill>
                <a:effectLst/>
                <a:latin typeface="Arial" panose="020B0604020202020204" pitchFamily="34" charset="0"/>
                <a:cs typeface="Arial" panose="020B0604020202020204" pitchFamily="34" charset="0"/>
              </a:rPr>
              <a:t>who</a:t>
            </a:r>
            <a:r>
              <a:rPr lang="fr-BE" sz="3200" dirty="0">
                <a:solidFill>
                  <a:schemeClr val="tx1"/>
                </a:solidFill>
                <a:effectLst/>
                <a:latin typeface="Arial" panose="020B0604020202020204" pitchFamily="34" charset="0"/>
                <a:cs typeface="Arial" panose="020B0604020202020204" pitchFamily="34" charset="0"/>
              </a:rPr>
              <a:t> </a:t>
            </a:r>
            <a:r>
              <a:rPr lang="fr-BE" sz="3200" dirty="0" err="1">
                <a:solidFill>
                  <a:schemeClr val="tx1"/>
                </a:solidFill>
                <a:effectLst/>
                <a:latin typeface="Arial" panose="020B0604020202020204" pitchFamily="34" charset="0"/>
                <a:cs typeface="Arial" panose="020B0604020202020204" pitchFamily="34" charset="0"/>
              </a:rPr>
              <a:t>performs</a:t>
            </a:r>
            <a:r>
              <a:rPr lang="fr-BE" sz="3200" dirty="0">
                <a:solidFill>
                  <a:schemeClr val="tx1"/>
                </a:solidFill>
                <a:effectLst/>
                <a:latin typeface="Arial" panose="020B0604020202020204" pitchFamily="34" charset="0"/>
                <a:cs typeface="Arial" panose="020B0604020202020204" pitchFamily="34" charset="0"/>
              </a:rPr>
              <a:t> </a:t>
            </a:r>
            <a:r>
              <a:rPr lang="fr-BE" sz="3200" dirty="0" err="1">
                <a:solidFill>
                  <a:schemeClr val="tx1"/>
                </a:solidFill>
                <a:effectLst/>
                <a:latin typeface="Arial" panose="020B0604020202020204" pitchFamily="34" charset="0"/>
                <a:cs typeface="Arial" panose="020B0604020202020204" pitchFamily="34" charset="0"/>
              </a:rPr>
              <a:t>well</a:t>
            </a:r>
            <a:endParaRPr lang="fr-BE" sz="3200" dirty="0">
              <a:solidFill>
                <a:schemeClr val="tx1"/>
              </a:solidFill>
              <a:effectLst/>
              <a:latin typeface="Arial" panose="020B0604020202020204" pitchFamily="34" charset="0"/>
              <a:cs typeface="Arial" panose="020B0604020202020204" pitchFamily="34" charset="0"/>
            </a:endParaRPr>
          </a:p>
          <a:p>
            <a:endParaRPr lang="fr-BE" dirty="0"/>
          </a:p>
        </p:txBody>
      </p:sp>
      <p:pic>
        <p:nvPicPr>
          <p:cNvPr id="4" name="Image 3" descr="veste8.gif">
            <a:extLst>
              <a:ext uri="{FF2B5EF4-FFF2-40B4-BE49-F238E27FC236}">
                <a16:creationId xmlns:a16="http://schemas.microsoft.com/office/drawing/2014/main" id="{05C80660-6C24-464C-B32B-0F5A5B722709}"/>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667950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C8A510-218B-495C-81BA-216F933D451B}"/>
              </a:ext>
            </a:extLst>
          </p:cNvPr>
          <p:cNvSpPr>
            <a:spLocks noGrp="1"/>
          </p:cNvSpPr>
          <p:nvPr>
            <p:ph type="title"/>
          </p:nvPr>
        </p:nvSpPr>
        <p:spPr>
          <a:xfrm>
            <a:off x="684211" y="4955164"/>
            <a:ext cx="8534400" cy="1507067"/>
          </a:xfrm>
        </p:spPr>
        <p:txBody>
          <a:bodyPr/>
          <a:lstStyle/>
          <a:p>
            <a:r>
              <a:rPr lang="fr-BE" dirty="0" err="1"/>
              <a:t>Selection</a:t>
            </a:r>
            <a:r>
              <a:rPr lang="fr-BE" dirty="0"/>
              <a:t> </a:t>
            </a:r>
            <a:r>
              <a:rPr lang="fr-BE" dirty="0" err="1"/>
              <a:t>criteria</a:t>
            </a:r>
            <a:r>
              <a:rPr lang="fr-BE" dirty="0"/>
              <a:t> for FAI </a:t>
            </a:r>
            <a:r>
              <a:rPr lang="fr-BE" dirty="0" err="1"/>
              <a:t>championships</a:t>
            </a:r>
            <a:r>
              <a:rPr lang="fr-BE" dirty="0"/>
              <a:t> 2022</a:t>
            </a:r>
          </a:p>
        </p:txBody>
      </p:sp>
      <p:sp>
        <p:nvSpPr>
          <p:cNvPr id="3" name="Espace réservé du contenu 2">
            <a:extLst>
              <a:ext uri="{FF2B5EF4-FFF2-40B4-BE49-F238E27FC236}">
                <a16:creationId xmlns:a16="http://schemas.microsoft.com/office/drawing/2014/main" id="{813DDB5B-670F-4AA8-BE5E-98BDD812F918}"/>
              </a:ext>
            </a:extLst>
          </p:cNvPr>
          <p:cNvSpPr>
            <a:spLocks noGrp="1"/>
          </p:cNvSpPr>
          <p:nvPr>
            <p:ph idx="1"/>
          </p:nvPr>
        </p:nvSpPr>
        <p:spPr>
          <a:xfrm>
            <a:off x="684211" y="685800"/>
            <a:ext cx="9544309" cy="4269364"/>
          </a:xfrm>
        </p:spPr>
        <p:txBody>
          <a:bodyPr>
            <a:normAutofit/>
          </a:bodyPr>
          <a:lstStyle/>
          <a:p>
            <a:r>
              <a:rPr lang="fr-BE" sz="2400" dirty="0">
                <a:solidFill>
                  <a:schemeClr val="tx1"/>
                </a:solidFill>
                <a:latin typeface="Arial" panose="020B0604020202020204" pitchFamily="34" charset="0"/>
                <a:cs typeface="Arial" panose="020B0604020202020204" pitchFamily="34" charset="0"/>
              </a:rPr>
              <a:t>For 2022 </a:t>
            </a:r>
            <a:r>
              <a:rPr lang="fr-BE" sz="2400" dirty="0" err="1">
                <a:solidFill>
                  <a:schemeClr val="tx1"/>
                </a:solidFill>
                <a:latin typeface="Arial" panose="020B0604020202020204" pitchFamily="34" charset="0"/>
                <a:cs typeface="Arial" panose="020B0604020202020204" pitchFamily="34" charset="0"/>
              </a:rPr>
              <a:t>championships</a:t>
            </a:r>
            <a:endParaRPr lang="fr-BE" sz="2400" dirty="0">
              <a:solidFill>
                <a:schemeClr val="tx1"/>
              </a:solidFill>
              <a:latin typeface="Arial" panose="020B0604020202020204" pitchFamily="34" charset="0"/>
              <a:cs typeface="Arial" panose="020B0604020202020204" pitchFamily="34" charset="0"/>
            </a:endParaRPr>
          </a:p>
          <a:p>
            <a:pPr lvl="1"/>
            <a:r>
              <a:rPr lang="fr-BE" sz="2400" dirty="0">
                <a:solidFill>
                  <a:schemeClr val="tx1"/>
                </a:solidFill>
                <a:latin typeface="Arial" panose="020B0604020202020204" pitchFamily="34" charset="0"/>
                <a:cs typeface="Arial" panose="020B0604020202020204" pitchFamily="34" charset="0"/>
              </a:rPr>
              <a:t>Hope 2021 </a:t>
            </a:r>
            <a:r>
              <a:rPr lang="fr-BE" sz="2400" dirty="0" err="1">
                <a:solidFill>
                  <a:schemeClr val="tx1"/>
                </a:solidFill>
                <a:latin typeface="Arial" panose="020B0604020202020204" pitchFamily="34" charset="0"/>
                <a:cs typeface="Arial" panose="020B0604020202020204" pitchFamily="34" charset="0"/>
              </a:rPr>
              <a:t>competitions</a:t>
            </a:r>
            <a:r>
              <a:rPr lang="fr-BE" sz="2400" dirty="0">
                <a:solidFill>
                  <a:schemeClr val="tx1"/>
                </a:solidFill>
                <a:latin typeface="Arial" panose="020B0604020202020204" pitchFamily="34" charset="0"/>
                <a:cs typeface="Arial" panose="020B0604020202020204" pitchFamily="34" charset="0"/>
              </a:rPr>
              <a:t> </a:t>
            </a:r>
            <a:r>
              <a:rPr lang="fr-BE" sz="2400" dirty="0" err="1">
                <a:solidFill>
                  <a:schemeClr val="tx1"/>
                </a:solidFill>
                <a:latin typeface="Arial" panose="020B0604020202020204" pitchFamily="34" charset="0"/>
                <a:cs typeface="Arial" panose="020B0604020202020204" pitchFamily="34" charset="0"/>
              </a:rPr>
              <a:t>will</a:t>
            </a:r>
            <a:r>
              <a:rPr lang="fr-BE" sz="2400" dirty="0">
                <a:solidFill>
                  <a:schemeClr val="tx1"/>
                </a:solidFill>
                <a:latin typeface="Arial" panose="020B0604020202020204" pitchFamily="34" charset="0"/>
                <a:cs typeface="Arial" panose="020B0604020202020204" pitchFamily="34" charset="0"/>
              </a:rPr>
              <a:t> </a:t>
            </a:r>
            <a:r>
              <a:rPr lang="fr-BE" sz="2400" dirty="0" err="1">
                <a:solidFill>
                  <a:schemeClr val="tx1"/>
                </a:solidFill>
                <a:latin typeface="Arial" panose="020B0604020202020204" pitchFamily="34" charset="0"/>
                <a:cs typeface="Arial" panose="020B0604020202020204" pitchFamily="34" charset="0"/>
              </a:rPr>
              <a:t>be</a:t>
            </a:r>
            <a:r>
              <a:rPr lang="fr-BE" sz="2400" dirty="0">
                <a:solidFill>
                  <a:schemeClr val="tx1"/>
                </a:solidFill>
                <a:latin typeface="Arial" panose="020B0604020202020204" pitchFamily="34" charset="0"/>
                <a:cs typeface="Arial" panose="020B0604020202020204" pitchFamily="34" charset="0"/>
              </a:rPr>
              <a:t> a </a:t>
            </a:r>
            <a:r>
              <a:rPr lang="fr-BE" sz="2400" dirty="0" err="1">
                <a:solidFill>
                  <a:schemeClr val="tx1"/>
                </a:solidFill>
                <a:latin typeface="Arial" panose="020B0604020202020204" pitchFamily="34" charset="0"/>
                <a:cs typeface="Arial" panose="020B0604020202020204" pitchFamily="34" charset="0"/>
              </a:rPr>
              <a:t>decent</a:t>
            </a:r>
            <a:r>
              <a:rPr lang="fr-BE" sz="2400" dirty="0">
                <a:solidFill>
                  <a:schemeClr val="tx1"/>
                </a:solidFill>
                <a:latin typeface="Arial" panose="020B0604020202020204" pitchFamily="34" charset="0"/>
                <a:cs typeface="Arial" panose="020B0604020202020204" pitchFamily="34" charset="0"/>
              </a:rPr>
              <a:t> base for </a:t>
            </a:r>
            <a:r>
              <a:rPr lang="fr-BE" sz="2400" dirty="0" err="1">
                <a:solidFill>
                  <a:schemeClr val="tx1"/>
                </a:solidFill>
                <a:latin typeface="Arial" panose="020B0604020202020204" pitchFamily="34" charset="0"/>
                <a:cs typeface="Arial" panose="020B0604020202020204" pitchFamily="34" charset="0"/>
              </a:rPr>
              <a:t>selections</a:t>
            </a:r>
            <a:endParaRPr lang="fr-BE" sz="2400" dirty="0">
              <a:solidFill>
                <a:schemeClr val="tx1"/>
              </a:solidFill>
              <a:latin typeface="Arial" panose="020B0604020202020204" pitchFamily="34" charset="0"/>
              <a:cs typeface="Arial" panose="020B0604020202020204" pitchFamily="34" charset="0"/>
            </a:endParaRPr>
          </a:p>
          <a:p>
            <a:pPr lvl="1"/>
            <a:r>
              <a:rPr lang="fr-BE" sz="2400" dirty="0" err="1">
                <a:solidFill>
                  <a:schemeClr val="tx1"/>
                </a:solidFill>
                <a:latin typeface="Arial" panose="020B0604020202020204" pitchFamily="34" charset="0"/>
                <a:cs typeface="Arial" panose="020B0604020202020204" pitchFamily="34" charset="0"/>
              </a:rPr>
              <a:t>Require</a:t>
            </a:r>
            <a:r>
              <a:rPr lang="fr-BE" sz="2400" dirty="0">
                <a:solidFill>
                  <a:schemeClr val="tx1"/>
                </a:solidFill>
                <a:latin typeface="Arial" panose="020B0604020202020204" pitchFamily="34" charset="0"/>
                <a:cs typeface="Arial" panose="020B0604020202020204" pitchFamily="34" charset="0"/>
              </a:rPr>
              <a:t> participation to at least </a:t>
            </a:r>
            <a:r>
              <a:rPr lang="fr-BE" sz="2400" dirty="0" err="1">
                <a:solidFill>
                  <a:schemeClr val="tx1"/>
                </a:solidFill>
                <a:latin typeface="Arial" panose="020B0604020202020204" pitchFamily="34" charset="0"/>
                <a:cs typeface="Arial" panose="020B0604020202020204" pitchFamily="34" charset="0"/>
              </a:rPr>
              <a:t>two</a:t>
            </a:r>
            <a:r>
              <a:rPr lang="fr-BE" sz="2400" dirty="0">
                <a:solidFill>
                  <a:schemeClr val="tx1"/>
                </a:solidFill>
                <a:latin typeface="Arial" panose="020B0604020202020204" pitchFamily="34" charset="0"/>
                <a:cs typeface="Arial" panose="020B0604020202020204" pitchFamily="34" charset="0"/>
              </a:rPr>
              <a:t> international </a:t>
            </a:r>
            <a:r>
              <a:rPr lang="fr-BE" sz="2400" dirty="0" err="1">
                <a:solidFill>
                  <a:schemeClr val="tx1"/>
                </a:solidFill>
                <a:latin typeface="Arial" panose="020B0604020202020204" pitchFamily="34" charset="0"/>
                <a:cs typeface="Arial" panose="020B0604020202020204" pitchFamily="34" charset="0"/>
              </a:rPr>
              <a:t>contests</a:t>
            </a:r>
            <a:r>
              <a:rPr lang="fr-BE" sz="2400" dirty="0">
                <a:solidFill>
                  <a:schemeClr val="tx1"/>
                </a:solidFill>
                <a:latin typeface="Arial" panose="020B0604020202020204" pitchFamily="34" charset="0"/>
                <a:cs typeface="Arial" panose="020B0604020202020204" pitchFamily="34" charset="0"/>
              </a:rPr>
              <a:t>, </a:t>
            </a:r>
            <a:r>
              <a:rPr lang="fr-BE" sz="2400" dirty="0" err="1">
                <a:solidFill>
                  <a:schemeClr val="tx1"/>
                </a:solidFill>
                <a:latin typeface="Arial" panose="020B0604020202020204" pitchFamily="34" charset="0"/>
                <a:cs typeface="Arial" panose="020B0604020202020204" pitchFamily="34" charset="0"/>
              </a:rPr>
              <a:t>selection</a:t>
            </a:r>
            <a:r>
              <a:rPr lang="fr-BE" sz="2400" dirty="0">
                <a:solidFill>
                  <a:schemeClr val="tx1"/>
                </a:solidFill>
                <a:latin typeface="Arial" panose="020B0604020202020204" pitchFamily="34" charset="0"/>
                <a:cs typeface="Arial" panose="020B0604020202020204" pitchFamily="34" charset="0"/>
              </a:rPr>
              <a:t> if in first </a:t>
            </a:r>
            <a:r>
              <a:rPr lang="fr-BE" sz="2400" dirty="0" err="1">
                <a:solidFill>
                  <a:schemeClr val="tx1"/>
                </a:solidFill>
                <a:latin typeface="Arial" panose="020B0604020202020204" pitchFamily="34" charset="0"/>
                <a:cs typeface="Arial" panose="020B0604020202020204" pitchFamily="34" charset="0"/>
              </a:rPr>
              <a:t>half</a:t>
            </a:r>
            <a:r>
              <a:rPr lang="fr-BE" sz="2400" dirty="0">
                <a:solidFill>
                  <a:schemeClr val="tx1"/>
                </a:solidFill>
                <a:latin typeface="Arial" panose="020B0604020202020204" pitchFamily="34" charset="0"/>
                <a:cs typeface="Arial" panose="020B0604020202020204" pitchFamily="34" charset="0"/>
              </a:rPr>
              <a:t> of final </a:t>
            </a:r>
            <a:r>
              <a:rPr lang="fr-BE" sz="2400" dirty="0" err="1">
                <a:solidFill>
                  <a:schemeClr val="tx1"/>
                </a:solidFill>
                <a:latin typeface="Arial" panose="020B0604020202020204" pitchFamily="34" charset="0"/>
                <a:cs typeface="Arial" panose="020B0604020202020204" pitchFamily="34" charset="0"/>
              </a:rPr>
              <a:t>ranking</a:t>
            </a:r>
            <a:endParaRPr lang="fr-BE" sz="2400" dirty="0">
              <a:solidFill>
                <a:schemeClr val="tx1"/>
              </a:solidFill>
              <a:latin typeface="Arial" panose="020B0604020202020204" pitchFamily="34" charset="0"/>
              <a:cs typeface="Arial" panose="020B0604020202020204" pitchFamily="34" charset="0"/>
            </a:endParaRPr>
          </a:p>
          <a:p>
            <a:pPr lvl="1"/>
            <a:r>
              <a:rPr lang="fr-BE" sz="2400" dirty="0" err="1">
                <a:solidFill>
                  <a:schemeClr val="tx1"/>
                </a:solidFill>
                <a:latin typeface="Arial" panose="020B0604020202020204" pitchFamily="34" charset="0"/>
                <a:cs typeface="Arial" panose="020B0604020202020204" pitchFamily="34" charset="0"/>
              </a:rPr>
              <a:t>Also</a:t>
            </a:r>
            <a:r>
              <a:rPr lang="fr-BE" sz="2400" dirty="0">
                <a:solidFill>
                  <a:schemeClr val="tx1"/>
                </a:solidFill>
                <a:latin typeface="Arial" panose="020B0604020202020204" pitchFamily="34" charset="0"/>
                <a:cs typeface="Arial" panose="020B0604020202020204" pitchFamily="34" charset="0"/>
              </a:rPr>
              <a:t> </a:t>
            </a:r>
            <a:r>
              <a:rPr lang="fr-BE" sz="2400" dirty="0" err="1">
                <a:solidFill>
                  <a:schemeClr val="tx1"/>
                </a:solidFill>
                <a:latin typeface="Arial" panose="020B0604020202020204" pitchFamily="34" charset="0"/>
                <a:cs typeface="Arial" panose="020B0604020202020204" pitchFamily="34" charset="0"/>
              </a:rPr>
              <a:t>selected</a:t>
            </a:r>
            <a:r>
              <a:rPr lang="fr-BE" sz="2400" dirty="0">
                <a:solidFill>
                  <a:schemeClr val="tx1"/>
                </a:solidFill>
                <a:latin typeface="Arial" panose="020B0604020202020204" pitchFamily="34" charset="0"/>
                <a:cs typeface="Arial" panose="020B0604020202020204" pitchFamily="34" charset="0"/>
              </a:rPr>
              <a:t> if in first </a:t>
            </a:r>
            <a:r>
              <a:rPr lang="fr-BE" sz="2400" dirty="0" err="1">
                <a:solidFill>
                  <a:schemeClr val="tx1"/>
                </a:solidFill>
                <a:latin typeface="Arial" panose="020B0604020202020204" pitchFamily="34" charset="0"/>
                <a:cs typeface="Arial" panose="020B0604020202020204" pitchFamily="34" charset="0"/>
              </a:rPr>
              <a:t>half</a:t>
            </a:r>
            <a:r>
              <a:rPr lang="fr-BE" sz="2400" dirty="0">
                <a:solidFill>
                  <a:schemeClr val="tx1"/>
                </a:solidFill>
                <a:latin typeface="Arial" panose="020B0604020202020204" pitchFamily="34" charset="0"/>
                <a:cs typeface="Arial" panose="020B0604020202020204" pitchFamily="34" charset="0"/>
              </a:rPr>
              <a:t> of last FAI </a:t>
            </a:r>
            <a:r>
              <a:rPr lang="fr-BE" sz="2400" dirty="0" err="1">
                <a:solidFill>
                  <a:schemeClr val="tx1"/>
                </a:solidFill>
                <a:latin typeface="Arial" panose="020B0604020202020204" pitchFamily="34" charset="0"/>
                <a:cs typeface="Arial" panose="020B0604020202020204" pitchFamily="34" charset="0"/>
              </a:rPr>
              <a:t>championship</a:t>
            </a:r>
            <a:endParaRPr lang="fr-BE" sz="2400" dirty="0">
              <a:solidFill>
                <a:schemeClr val="tx1"/>
              </a:solidFill>
              <a:latin typeface="Arial" panose="020B0604020202020204" pitchFamily="34" charset="0"/>
              <a:cs typeface="Arial" panose="020B0604020202020204" pitchFamily="34" charset="0"/>
            </a:endParaRPr>
          </a:p>
          <a:p>
            <a:r>
              <a:rPr lang="fr-BE" sz="2400" dirty="0">
                <a:solidFill>
                  <a:schemeClr val="tx1"/>
                </a:solidFill>
                <a:latin typeface="Arial" panose="020B0604020202020204" pitchFamily="34" charset="0"/>
                <a:cs typeface="Arial" panose="020B0604020202020204" pitchFamily="34" charset="0"/>
              </a:rPr>
              <a:t>« Second chance » </a:t>
            </a:r>
            <a:r>
              <a:rPr lang="fr-BE" sz="2400" dirty="0" err="1">
                <a:solidFill>
                  <a:schemeClr val="tx1"/>
                </a:solidFill>
                <a:latin typeface="Arial" panose="020B0604020202020204" pitchFamily="34" charset="0"/>
                <a:cs typeface="Arial" panose="020B0604020202020204" pitchFamily="34" charset="0"/>
              </a:rPr>
              <a:t>requests</a:t>
            </a:r>
            <a:r>
              <a:rPr lang="fr-BE" sz="2400" dirty="0">
                <a:solidFill>
                  <a:schemeClr val="tx1"/>
                </a:solidFill>
                <a:latin typeface="Arial" panose="020B0604020202020204" pitchFamily="34" charset="0"/>
                <a:cs typeface="Arial" panose="020B0604020202020204" pitchFamily="34" charset="0"/>
              </a:rPr>
              <a:t> to </a:t>
            </a:r>
            <a:r>
              <a:rPr lang="fr-BE" sz="2400" dirty="0" err="1">
                <a:solidFill>
                  <a:schemeClr val="tx1"/>
                </a:solidFill>
                <a:latin typeface="Arial" panose="020B0604020202020204" pitchFamily="34" charset="0"/>
                <a:cs typeface="Arial" panose="020B0604020202020204" pitchFamily="34" charset="0"/>
              </a:rPr>
              <a:t>be</a:t>
            </a:r>
            <a:r>
              <a:rPr lang="fr-BE" sz="2400" dirty="0">
                <a:solidFill>
                  <a:schemeClr val="tx1"/>
                </a:solidFill>
                <a:latin typeface="Arial" panose="020B0604020202020204" pitchFamily="34" charset="0"/>
                <a:cs typeface="Arial" panose="020B0604020202020204" pitchFamily="34" charset="0"/>
              </a:rPr>
              <a:t> </a:t>
            </a:r>
            <a:r>
              <a:rPr lang="fr-BE" sz="2400" dirty="0" err="1">
                <a:solidFill>
                  <a:schemeClr val="tx1"/>
                </a:solidFill>
                <a:latin typeface="Arial" panose="020B0604020202020204" pitchFamily="34" charset="0"/>
                <a:cs typeface="Arial" panose="020B0604020202020204" pitchFamily="34" charset="0"/>
              </a:rPr>
              <a:t>presented</a:t>
            </a:r>
            <a:r>
              <a:rPr lang="fr-BE" sz="2400" dirty="0">
                <a:solidFill>
                  <a:schemeClr val="tx1"/>
                </a:solidFill>
                <a:latin typeface="Arial" panose="020B0604020202020204" pitchFamily="34" charset="0"/>
                <a:cs typeface="Arial" panose="020B0604020202020204" pitchFamily="34" charset="0"/>
              </a:rPr>
              <a:t> to April 2022 Sports commission and </a:t>
            </a:r>
            <a:r>
              <a:rPr lang="fr-BE" sz="2400" dirty="0" err="1">
                <a:solidFill>
                  <a:schemeClr val="tx1"/>
                </a:solidFill>
                <a:latin typeface="Arial" panose="020B0604020202020204" pitchFamily="34" charset="0"/>
                <a:cs typeface="Arial" panose="020B0604020202020204" pitchFamily="34" charset="0"/>
              </a:rPr>
              <a:t>approved</a:t>
            </a:r>
            <a:r>
              <a:rPr lang="fr-BE" sz="2400" dirty="0">
                <a:solidFill>
                  <a:schemeClr val="tx1"/>
                </a:solidFill>
                <a:latin typeface="Arial" panose="020B0604020202020204" pitchFamily="34" charset="0"/>
                <a:cs typeface="Arial" panose="020B0604020202020204" pitchFamily="34" charset="0"/>
              </a:rPr>
              <a:t> </a:t>
            </a:r>
            <a:r>
              <a:rPr lang="fr-BE" sz="2400" dirty="0" err="1">
                <a:solidFill>
                  <a:schemeClr val="tx1"/>
                </a:solidFill>
                <a:latin typeface="Arial" panose="020B0604020202020204" pitchFamily="34" charset="0"/>
                <a:cs typeface="Arial" panose="020B0604020202020204" pitchFamily="34" charset="0"/>
              </a:rPr>
              <a:t>pending</a:t>
            </a:r>
            <a:r>
              <a:rPr lang="fr-BE" sz="2400" dirty="0">
                <a:solidFill>
                  <a:schemeClr val="tx1"/>
                </a:solidFill>
                <a:latin typeface="Arial" panose="020B0604020202020204" pitchFamily="34" charset="0"/>
                <a:cs typeface="Arial" panose="020B0604020202020204" pitchFamily="34" charset="0"/>
              </a:rPr>
              <a:t> proof of </a:t>
            </a:r>
            <a:r>
              <a:rPr lang="fr-BE" sz="2400" dirty="0" err="1">
                <a:solidFill>
                  <a:schemeClr val="tx1"/>
                </a:solidFill>
                <a:latin typeface="Arial" panose="020B0604020202020204" pitchFamily="34" charset="0"/>
                <a:cs typeface="Arial" panose="020B0604020202020204" pitchFamily="34" charset="0"/>
              </a:rPr>
              <a:t>proficiency</a:t>
            </a:r>
            <a:r>
              <a:rPr lang="fr-BE" sz="2400" dirty="0">
                <a:solidFill>
                  <a:schemeClr val="tx1"/>
                </a:solidFill>
                <a:latin typeface="Arial" panose="020B0604020202020204" pitchFamily="34" charset="0"/>
                <a:cs typeface="Arial" panose="020B0604020202020204" pitchFamily="34" charset="0"/>
              </a:rPr>
              <a:t> </a:t>
            </a:r>
            <a:r>
              <a:rPr lang="fr-BE" sz="2400" dirty="0" err="1">
                <a:solidFill>
                  <a:schemeClr val="tx1"/>
                </a:solidFill>
                <a:latin typeface="Arial" panose="020B0604020202020204" pitchFamily="34" charset="0"/>
                <a:cs typeface="Arial" panose="020B0604020202020204" pitchFamily="34" charset="0"/>
              </a:rPr>
              <a:t>during</a:t>
            </a:r>
            <a:r>
              <a:rPr lang="fr-BE" sz="2400" dirty="0">
                <a:solidFill>
                  <a:schemeClr val="tx1"/>
                </a:solidFill>
                <a:latin typeface="Arial" panose="020B0604020202020204" pitchFamily="34" charset="0"/>
                <a:cs typeface="Arial" panose="020B0604020202020204" pitchFamily="34" charset="0"/>
              </a:rPr>
              <a:t> first </a:t>
            </a:r>
            <a:r>
              <a:rPr lang="fr-BE" sz="2400" dirty="0" err="1">
                <a:solidFill>
                  <a:schemeClr val="tx1"/>
                </a:solidFill>
                <a:latin typeface="Arial" panose="020B0604020202020204" pitchFamily="34" charset="0"/>
                <a:cs typeface="Arial" panose="020B0604020202020204" pitchFamily="34" charset="0"/>
              </a:rPr>
              <a:t>months</a:t>
            </a:r>
            <a:r>
              <a:rPr lang="fr-BE" sz="2400" dirty="0">
                <a:solidFill>
                  <a:schemeClr val="tx1"/>
                </a:solidFill>
                <a:latin typeface="Arial" panose="020B0604020202020204" pitchFamily="34" charset="0"/>
                <a:cs typeface="Arial" panose="020B0604020202020204" pitchFamily="34" charset="0"/>
              </a:rPr>
              <a:t> of 2022</a:t>
            </a:r>
          </a:p>
          <a:p>
            <a:endParaRPr lang="fr-BE" dirty="0"/>
          </a:p>
        </p:txBody>
      </p:sp>
      <p:pic>
        <p:nvPicPr>
          <p:cNvPr id="4" name="Image 3" descr="veste8.gif">
            <a:extLst>
              <a:ext uri="{FF2B5EF4-FFF2-40B4-BE49-F238E27FC236}">
                <a16:creationId xmlns:a16="http://schemas.microsoft.com/office/drawing/2014/main" id="{47072E99-6D68-480A-B39D-57B3AC9BD6F8}"/>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20831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39C34C-FAAF-4BF0-B356-39AAFB2D9A91}"/>
              </a:ext>
            </a:extLst>
          </p:cNvPr>
          <p:cNvSpPr>
            <a:spLocks noGrp="1"/>
          </p:cNvSpPr>
          <p:nvPr>
            <p:ph type="title"/>
          </p:nvPr>
        </p:nvSpPr>
        <p:spPr/>
        <p:txBody>
          <a:bodyPr/>
          <a:lstStyle/>
          <a:p>
            <a:r>
              <a:rPr lang="fr-BE" dirty="0"/>
              <a:t>To </a:t>
            </a:r>
            <a:r>
              <a:rPr lang="fr-BE" dirty="0" err="1"/>
              <a:t>conclude</a:t>
            </a:r>
            <a:endParaRPr lang="fr-BE" dirty="0"/>
          </a:p>
        </p:txBody>
      </p:sp>
      <p:sp>
        <p:nvSpPr>
          <p:cNvPr id="3" name="Espace réservé du contenu 2">
            <a:extLst>
              <a:ext uri="{FF2B5EF4-FFF2-40B4-BE49-F238E27FC236}">
                <a16:creationId xmlns:a16="http://schemas.microsoft.com/office/drawing/2014/main" id="{4B7587A3-747C-469E-BC80-D4B1A0D55CB9}"/>
              </a:ext>
            </a:extLst>
          </p:cNvPr>
          <p:cNvSpPr>
            <a:spLocks noGrp="1"/>
          </p:cNvSpPr>
          <p:nvPr>
            <p:ph idx="1"/>
          </p:nvPr>
        </p:nvSpPr>
        <p:spPr/>
        <p:txBody>
          <a:bodyPr/>
          <a:lstStyle/>
          <a:p>
            <a:pPr marL="36900" indent="0">
              <a:buNone/>
            </a:pPr>
            <a:r>
              <a:rPr lang="fr-BE" sz="3200" i="1" dirty="0">
                <a:solidFill>
                  <a:schemeClr val="tx1"/>
                </a:solidFill>
                <a:latin typeface="Arial" pitchFamily="34" charset="0"/>
                <a:cs typeface="Arial" pitchFamily="34" charset="0"/>
              </a:rPr>
              <a:t>Let us </a:t>
            </a:r>
            <a:r>
              <a:rPr lang="fr-BE" sz="3200" i="1" dirty="0" err="1">
                <a:solidFill>
                  <a:schemeClr val="tx1"/>
                </a:solidFill>
                <a:latin typeface="Arial" pitchFamily="34" charset="0"/>
                <a:cs typeface="Arial" pitchFamily="34" charset="0"/>
              </a:rPr>
              <a:t>hope</a:t>
            </a:r>
            <a:r>
              <a:rPr lang="fr-BE" sz="3200" i="1" dirty="0">
                <a:solidFill>
                  <a:schemeClr val="tx1"/>
                </a:solidFill>
                <a:latin typeface="Arial" pitchFamily="34" charset="0"/>
                <a:cs typeface="Arial" pitchFamily="34" charset="0"/>
              </a:rPr>
              <a:t> for the best</a:t>
            </a:r>
            <a:endParaRPr lang="fr-FR" sz="3200" i="1" dirty="0">
              <a:solidFill>
                <a:schemeClr val="tx1"/>
              </a:solidFill>
              <a:latin typeface="Arial" pitchFamily="34" charset="0"/>
              <a:cs typeface="Arial" pitchFamily="34" charset="0"/>
            </a:endParaRPr>
          </a:p>
          <a:p>
            <a:pPr marL="36900" indent="0">
              <a:buNone/>
            </a:pPr>
            <a:r>
              <a:rPr lang="fr-FR" sz="3200" i="1" dirty="0" err="1">
                <a:solidFill>
                  <a:schemeClr val="tx1"/>
                </a:solidFill>
                <a:latin typeface="Arial" pitchFamily="34" charset="0"/>
                <a:cs typeface="Arial" pitchFamily="34" charset="0"/>
              </a:rPr>
              <a:t>Keep</a:t>
            </a:r>
            <a:r>
              <a:rPr lang="fr-FR" sz="3200" i="1" dirty="0">
                <a:solidFill>
                  <a:schemeClr val="tx1"/>
                </a:solidFill>
                <a:latin typeface="Arial" pitchFamily="34" charset="0"/>
                <a:cs typeface="Arial" pitchFamily="34" charset="0"/>
              </a:rPr>
              <a:t> </a:t>
            </a:r>
            <a:r>
              <a:rPr lang="fr-FR" sz="3200" i="1" dirty="0" err="1">
                <a:solidFill>
                  <a:schemeClr val="tx1"/>
                </a:solidFill>
                <a:latin typeface="Arial" pitchFamily="34" charset="0"/>
                <a:cs typeface="Arial" pitchFamily="34" charset="0"/>
              </a:rPr>
              <a:t>flexibility</a:t>
            </a:r>
            <a:r>
              <a:rPr lang="fr-FR" sz="3200" i="1" dirty="0">
                <a:solidFill>
                  <a:schemeClr val="tx1"/>
                </a:solidFill>
                <a:latin typeface="Arial" pitchFamily="34" charset="0"/>
                <a:cs typeface="Arial" pitchFamily="34" charset="0"/>
              </a:rPr>
              <a:t> to </a:t>
            </a:r>
            <a:r>
              <a:rPr lang="fr-FR" sz="3200" i="1" dirty="0" err="1">
                <a:solidFill>
                  <a:schemeClr val="tx1"/>
                </a:solidFill>
                <a:latin typeface="Arial" pitchFamily="34" charset="0"/>
                <a:cs typeface="Arial" pitchFamily="34" charset="0"/>
              </a:rPr>
              <a:t>adapt</a:t>
            </a:r>
            <a:r>
              <a:rPr lang="fr-FR" sz="3200" i="1" dirty="0">
                <a:solidFill>
                  <a:schemeClr val="tx1"/>
                </a:solidFill>
                <a:latin typeface="Arial" pitchFamily="34" charset="0"/>
                <a:cs typeface="Arial" pitchFamily="34" charset="0"/>
              </a:rPr>
              <a:t> to probable </a:t>
            </a:r>
            <a:r>
              <a:rPr lang="fr-FR" sz="3200" i="1" dirty="0" err="1">
                <a:solidFill>
                  <a:schemeClr val="tx1"/>
                </a:solidFill>
                <a:latin typeface="Arial" pitchFamily="34" charset="0"/>
                <a:cs typeface="Arial" pitchFamily="34" charset="0"/>
              </a:rPr>
              <a:t>evolving</a:t>
            </a:r>
            <a:r>
              <a:rPr lang="fr-FR" sz="3200" i="1" dirty="0">
                <a:solidFill>
                  <a:schemeClr val="tx1"/>
                </a:solidFill>
                <a:latin typeface="Arial" pitchFamily="34" charset="0"/>
                <a:cs typeface="Arial" pitchFamily="34" charset="0"/>
              </a:rPr>
              <a:t> </a:t>
            </a:r>
            <a:r>
              <a:rPr lang="fr-FR" sz="3200" i="1" dirty="0" err="1">
                <a:solidFill>
                  <a:schemeClr val="tx1"/>
                </a:solidFill>
                <a:latin typeface="Arial" pitchFamily="34" charset="0"/>
                <a:cs typeface="Arial" pitchFamily="34" charset="0"/>
              </a:rPr>
              <a:t>sanitary</a:t>
            </a:r>
            <a:r>
              <a:rPr lang="fr-FR" sz="3200" i="1">
                <a:solidFill>
                  <a:schemeClr val="tx1"/>
                </a:solidFill>
                <a:latin typeface="Arial" pitchFamily="34" charset="0"/>
                <a:cs typeface="Arial" pitchFamily="34" charset="0"/>
              </a:rPr>
              <a:t> conditions </a:t>
            </a:r>
            <a:r>
              <a:rPr lang="fr-FR" sz="3200" i="1" dirty="0">
                <a:solidFill>
                  <a:schemeClr val="tx1"/>
                </a:solidFill>
                <a:latin typeface="Arial" pitchFamily="34" charset="0"/>
                <a:cs typeface="Arial" pitchFamily="34" charset="0"/>
              </a:rPr>
              <a:t>over the </a:t>
            </a:r>
            <a:r>
              <a:rPr lang="fr-FR" sz="3200" i="1" dirty="0" err="1">
                <a:solidFill>
                  <a:schemeClr val="tx1"/>
                </a:solidFill>
                <a:latin typeface="Arial" pitchFamily="34" charset="0"/>
                <a:cs typeface="Arial" pitchFamily="34" charset="0"/>
              </a:rPr>
              <a:t>whole</a:t>
            </a:r>
            <a:r>
              <a:rPr lang="fr-FR" sz="3200" i="1" dirty="0">
                <a:solidFill>
                  <a:schemeClr val="tx1"/>
                </a:solidFill>
                <a:latin typeface="Arial" pitchFamily="34" charset="0"/>
                <a:cs typeface="Arial" pitchFamily="34" charset="0"/>
              </a:rPr>
              <a:t> of 2021</a:t>
            </a:r>
          </a:p>
          <a:p>
            <a:pPr marL="36900" indent="0">
              <a:buNone/>
            </a:pPr>
            <a:r>
              <a:rPr lang="fr-FR" sz="3200" i="1" dirty="0" err="1">
                <a:solidFill>
                  <a:schemeClr val="tx1"/>
                </a:solidFill>
                <a:latin typeface="Arial" pitchFamily="34" charset="0"/>
                <a:cs typeface="Arial" pitchFamily="34" charset="0"/>
              </a:rPr>
              <a:t>Increased</a:t>
            </a:r>
            <a:r>
              <a:rPr lang="fr-FR" sz="3200" i="1" dirty="0">
                <a:solidFill>
                  <a:schemeClr val="tx1"/>
                </a:solidFill>
                <a:latin typeface="Arial" pitchFamily="34" charset="0"/>
                <a:cs typeface="Arial" pitchFamily="34" charset="0"/>
              </a:rPr>
              <a:t> </a:t>
            </a:r>
            <a:r>
              <a:rPr lang="fr-FR" sz="3200" i="1" dirty="0" err="1">
                <a:solidFill>
                  <a:schemeClr val="tx1"/>
                </a:solidFill>
                <a:latin typeface="Arial" pitchFamily="34" charset="0"/>
                <a:cs typeface="Arial" pitchFamily="34" charset="0"/>
              </a:rPr>
              <a:t>travel</a:t>
            </a:r>
            <a:r>
              <a:rPr lang="fr-FR" sz="3200" i="1" dirty="0">
                <a:solidFill>
                  <a:schemeClr val="tx1"/>
                </a:solidFill>
                <a:latin typeface="Arial" pitchFamily="34" charset="0"/>
                <a:cs typeface="Arial" pitchFamily="34" charset="0"/>
              </a:rPr>
              <a:t> </a:t>
            </a:r>
            <a:r>
              <a:rPr lang="fr-FR" sz="3200" i="1" dirty="0" err="1">
                <a:solidFill>
                  <a:schemeClr val="tx1"/>
                </a:solidFill>
                <a:latin typeface="Arial" pitchFamily="34" charset="0"/>
                <a:cs typeface="Arial" pitchFamily="34" charset="0"/>
              </a:rPr>
              <a:t>expenditures</a:t>
            </a:r>
            <a:r>
              <a:rPr lang="fr-FR" sz="3200" i="1" dirty="0">
                <a:solidFill>
                  <a:schemeClr val="tx1"/>
                </a:solidFill>
                <a:latin typeface="Arial" pitchFamily="34" charset="0"/>
                <a:cs typeface="Arial" pitchFamily="34" charset="0"/>
              </a:rPr>
              <a:t> </a:t>
            </a:r>
            <a:r>
              <a:rPr lang="fr-FR" sz="3200" i="1" dirty="0" err="1">
                <a:solidFill>
                  <a:schemeClr val="tx1"/>
                </a:solidFill>
                <a:latin typeface="Arial" pitchFamily="34" charset="0"/>
                <a:cs typeface="Arial" pitchFamily="34" charset="0"/>
              </a:rPr>
              <a:t>might</a:t>
            </a:r>
            <a:r>
              <a:rPr lang="fr-FR" sz="3200" i="1" dirty="0">
                <a:solidFill>
                  <a:schemeClr val="tx1"/>
                </a:solidFill>
                <a:latin typeface="Arial" pitchFamily="34" charset="0"/>
                <a:cs typeface="Arial" pitchFamily="34" charset="0"/>
              </a:rPr>
              <a:t> </a:t>
            </a:r>
            <a:r>
              <a:rPr lang="fr-FR" sz="3200" i="1" dirty="0" err="1">
                <a:solidFill>
                  <a:schemeClr val="tx1"/>
                </a:solidFill>
                <a:latin typeface="Arial" pitchFamily="34" charset="0"/>
                <a:cs typeface="Arial" pitchFamily="34" charset="0"/>
              </a:rPr>
              <a:t>severely</a:t>
            </a:r>
            <a:r>
              <a:rPr lang="fr-FR" sz="3200" i="1" dirty="0">
                <a:solidFill>
                  <a:schemeClr val="tx1"/>
                </a:solidFill>
                <a:latin typeface="Arial" pitchFamily="34" charset="0"/>
                <a:cs typeface="Arial" pitchFamily="34" charset="0"/>
              </a:rPr>
              <a:t> impact intentions to </a:t>
            </a:r>
            <a:r>
              <a:rPr lang="fr-FR" sz="3200" i="1" dirty="0" err="1">
                <a:solidFill>
                  <a:schemeClr val="tx1"/>
                </a:solidFill>
                <a:latin typeface="Arial" pitchFamily="34" charset="0"/>
                <a:cs typeface="Arial" pitchFamily="34" charset="0"/>
              </a:rPr>
              <a:t>travel</a:t>
            </a:r>
            <a:r>
              <a:rPr lang="fr-FR" sz="3200" i="1" dirty="0">
                <a:solidFill>
                  <a:schemeClr val="tx1"/>
                </a:solidFill>
                <a:latin typeface="Arial" pitchFamily="34" charset="0"/>
                <a:cs typeface="Arial" pitchFamily="34" charset="0"/>
              </a:rPr>
              <a:t> long distances </a:t>
            </a:r>
            <a:endParaRPr lang="fr-BE" sz="3200" dirty="0">
              <a:solidFill>
                <a:schemeClr val="tx1"/>
              </a:solidFill>
              <a:latin typeface="Arial" pitchFamily="34" charset="0"/>
              <a:cs typeface="Arial" pitchFamily="34" charset="0"/>
            </a:endParaRPr>
          </a:p>
          <a:p>
            <a:endParaRPr lang="fr-BE" dirty="0"/>
          </a:p>
        </p:txBody>
      </p:sp>
      <p:pic>
        <p:nvPicPr>
          <p:cNvPr id="4" name="Image 3" descr="veste8.gif">
            <a:extLst>
              <a:ext uri="{FF2B5EF4-FFF2-40B4-BE49-F238E27FC236}">
                <a16:creationId xmlns:a16="http://schemas.microsoft.com/office/drawing/2014/main" id="{39AE7ABA-C54A-4FD2-8BBA-6C97A6CEBCE8}"/>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135429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7ACF6A-0878-4EAF-984C-42E90B4A525A}"/>
              </a:ext>
            </a:extLst>
          </p:cNvPr>
          <p:cNvSpPr>
            <a:spLocks noGrp="1"/>
          </p:cNvSpPr>
          <p:nvPr>
            <p:ph type="title"/>
          </p:nvPr>
        </p:nvSpPr>
        <p:spPr>
          <a:xfrm>
            <a:off x="684212" y="4944140"/>
            <a:ext cx="8534400" cy="1294808"/>
          </a:xfrm>
        </p:spPr>
        <p:txBody>
          <a:bodyPr/>
          <a:lstStyle/>
          <a:p>
            <a:r>
              <a:rPr lang="fr-BE" dirty="0"/>
              <a:t>Royal </a:t>
            </a:r>
            <a:r>
              <a:rPr lang="fr-BE" dirty="0" err="1"/>
              <a:t>Decree</a:t>
            </a:r>
            <a:r>
              <a:rPr lang="fr-BE" dirty="0"/>
              <a:t> « drones »</a:t>
            </a:r>
            <a:br>
              <a:rPr lang="fr-BE" dirty="0"/>
            </a:br>
            <a:r>
              <a:rPr lang="fr-BE" sz="2400" dirty="0"/>
              <a:t>Registration of the </a:t>
            </a:r>
            <a:r>
              <a:rPr lang="fr-BE" sz="2400" dirty="0" err="1"/>
              <a:t>operators</a:t>
            </a:r>
            <a:endParaRPr lang="fr-BE" dirty="0"/>
          </a:p>
        </p:txBody>
      </p:sp>
      <p:sp>
        <p:nvSpPr>
          <p:cNvPr id="3" name="Espace réservé du contenu 2">
            <a:extLst>
              <a:ext uri="{FF2B5EF4-FFF2-40B4-BE49-F238E27FC236}">
                <a16:creationId xmlns:a16="http://schemas.microsoft.com/office/drawing/2014/main" id="{16699D9B-C881-4034-AC7D-70D1DC345489}"/>
              </a:ext>
            </a:extLst>
          </p:cNvPr>
          <p:cNvSpPr>
            <a:spLocks noGrp="1"/>
          </p:cNvSpPr>
          <p:nvPr>
            <p:ph idx="1"/>
          </p:nvPr>
        </p:nvSpPr>
        <p:spPr>
          <a:xfrm>
            <a:off x="489098" y="531627"/>
            <a:ext cx="9760688" cy="4061637"/>
          </a:xfrm>
        </p:spPr>
        <p:txBody>
          <a:bodyPr/>
          <a:lstStyle/>
          <a:p>
            <a:r>
              <a:rPr lang="en-US" sz="2400" dirty="0">
                <a:solidFill>
                  <a:schemeClr val="tx1"/>
                </a:solidFill>
                <a:latin typeface="Arial" panose="020B0604020202020204" pitchFamily="34" charset="0"/>
                <a:cs typeface="Arial" panose="020B0604020202020204" pitchFamily="34" charset="0"/>
              </a:rPr>
              <a:t>Registration of UAS operators with the DGTA/</a:t>
            </a:r>
            <a:r>
              <a:rPr lang="en-US" sz="2400" dirty="0" err="1">
                <a:solidFill>
                  <a:schemeClr val="tx1"/>
                </a:solidFill>
                <a:latin typeface="Arial" panose="020B0604020202020204" pitchFamily="34" charset="0"/>
                <a:cs typeface="Arial" panose="020B0604020202020204" pitchFamily="34" charset="0"/>
              </a:rPr>
              <a:t>DGLv</a:t>
            </a:r>
            <a:r>
              <a:rPr lang="en-US" sz="2400" dirty="0">
                <a:solidFill>
                  <a:schemeClr val="tx1"/>
                </a:solidFill>
                <a:latin typeface="Arial" panose="020B0604020202020204" pitchFamily="34" charset="0"/>
                <a:cs typeface="Arial" panose="020B0604020202020204" pitchFamily="34" charset="0"/>
              </a:rPr>
              <a:t> by December 31, 2020 at the latest 
UAS operator: </a:t>
            </a:r>
            <a:r>
              <a:rPr lang="en-US" sz="2400" i="1" dirty="0">
                <a:solidFill>
                  <a:schemeClr val="tx1"/>
                </a:solidFill>
                <a:latin typeface="Arial" panose="020B0604020202020204" pitchFamily="34" charset="0"/>
                <a:cs typeface="Arial" panose="020B0604020202020204" pitchFamily="34" charset="0"/>
              </a:rPr>
              <a:t>legal</a:t>
            </a:r>
            <a:r>
              <a:rPr lang="en-US" sz="2400" dirty="0">
                <a:solidFill>
                  <a:schemeClr val="tx1"/>
                </a:solidFill>
                <a:latin typeface="Arial" panose="020B0604020202020204" pitchFamily="34" charset="0"/>
                <a:cs typeface="Arial" panose="020B0604020202020204" pitchFamily="34" charset="0"/>
              </a:rPr>
              <a:t> person or </a:t>
            </a:r>
            <a:r>
              <a:rPr lang="en-US" sz="2400" i="1" dirty="0">
                <a:solidFill>
                  <a:schemeClr val="tx1"/>
                </a:solidFill>
                <a:latin typeface="Arial" panose="020B0604020202020204" pitchFamily="34" charset="0"/>
                <a:cs typeface="Arial" panose="020B0604020202020204" pitchFamily="34" charset="0"/>
              </a:rPr>
              <a:t>natural</a:t>
            </a:r>
            <a:r>
              <a:rPr lang="en-US" sz="2400" dirty="0">
                <a:solidFill>
                  <a:schemeClr val="tx1"/>
                </a:solidFill>
                <a:latin typeface="Arial" panose="020B0604020202020204" pitchFamily="34" charset="0"/>
                <a:cs typeface="Arial" panose="020B0604020202020204" pitchFamily="34" charset="0"/>
              </a:rPr>
              <a:t> person
Registration of the AAM and VML as </a:t>
            </a:r>
            <a:r>
              <a:rPr lang="en-US" sz="2400" i="1" dirty="0">
                <a:solidFill>
                  <a:schemeClr val="tx1"/>
                </a:solidFill>
                <a:latin typeface="Arial" panose="020B0604020202020204" pitchFamily="34" charset="0"/>
                <a:cs typeface="Arial" panose="020B0604020202020204" pitchFamily="34" charset="0"/>
              </a:rPr>
              <a:t>UAS operators</a:t>
            </a:r>
            <a:r>
              <a:rPr lang="en-US" sz="2400" dirty="0">
                <a:solidFill>
                  <a:schemeClr val="tx1"/>
                </a:solidFill>
                <a:latin typeface="Arial" panose="020B0604020202020204" pitchFamily="34" charset="0"/>
                <a:cs typeface="Arial" panose="020B0604020202020204" pitchFamily="34" charset="0"/>
              </a:rPr>
              <a:t> to allow our members to be in good standing with the law by December 31, 2020
To display on every model:  VML or AAM registration number + member number  AAM / VML - OO-</a:t>
            </a:r>
            <a:r>
              <a:rPr lang="en-US" sz="2400" dirty="0" err="1">
                <a:solidFill>
                  <a:schemeClr val="tx1"/>
                </a:solidFill>
                <a:latin typeface="Arial" panose="020B0604020202020204" pitchFamily="34" charset="0"/>
                <a:cs typeface="Arial" panose="020B0604020202020204" pitchFamily="34" charset="0"/>
              </a:rPr>
              <a:t>AYxxxx</a:t>
            </a:r>
            <a:r>
              <a:rPr lang="en-US" sz="2400" dirty="0">
                <a:solidFill>
                  <a:schemeClr val="tx1"/>
                </a:solidFill>
                <a:latin typeface="Arial" panose="020B0604020202020204" pitchFamily="34" charset="0"/>
                <a:cs typeface="Arial" panose="020B0604020202020204" pitchFamily="34" charset="0"/>
              </a:rPr>
              <a:t> or OO-</a:t>
            </a:r>
            <a:r>
              <a:rPr lang="en-US" sz="2400" dirty="0" err="1">
                <a:solidFill>
                  <a:schemeClr val="tx1"/>
                </a:solidFill>
                <a:latin typeface="Arial" panose="020B0604020202020204" pitchFamily="34" charset="0"/>
                <a:cs typeface="Arial" panose="020B0604020202020204" pitchFamily="34" charset="0"/>
              </a:rPr>
              <a:t>Vyxxxx</a:t>
            </a:r>
            <a:endParaRPr lang="en-US" sz="2400" dirty="0">
              <a:solidFill>
                <a:schemeClr val="tx1"/>
              </a:solidFill>
              <a:latin typeface="Arial" panose="020B0604020202020204" pitchFamily="34" charset="0"/>
              <a:cs typeface="Arial" panose="020B0604020202020204" pitchFamily="34" charset="0"/>
            </a:endParaRPr>
          </a:p>
          <a:p>
            <a:pPr lvl="1"/>
            <a:r>
              <a:rPr lang="en-US" sz="2200" dirty="0">
                <a:solidFill>
                  <a:schemeClr val="tx1"/>
                </a:solidFill>
                <a:latin typeface="Arial" panose="020B0604020202020204" pitchFamily="34" charset="0"/>
                <a:cs typeface="Arial" panose="020B0604020202020204" pitchFamily="34" charset="0"/>
              </a:rPr>
              <a:t>Example :</a:t>
            </a:r>
            <a:endParaRPr lang="fr-BE" sz="2200" dirty="0">
              <a:solidFill>
                <a:schemeClr val="tx1"/>
              </a:solidFill>
              <a:latin typeface="Arial" panose="020B0604020202020204" pitchFamily="34" charset="0"/>
              <a:cs typeface="Arial" panose="020B0604020202020204" pitchFamily="34" charset="0"/>
            </a:endParaRPr>
          </a:p>
          <a:p>
            <a:endParaRPr lang="fr-BE" dirty="0"/>
          </a:p>
        </p:txBody>
      </p:sp>
      <p:pic>
        <p:nvPicPr>
          <p:cNvPr id="4" name="Image 3" descr="veste8.gif">
            <a:extLst>
              <a:ext uri="{FF2B5EF4-FFF2-40B4-BE49-F238E27FC236}">
                <a16:creationId xmlns:a16="http://schemas.microsoft.com/office/drawing/2014/main" id="{D3CE22B6-466F-45A5-B119-3D4D608BAFDC}"/>
              </a:ext>
            </a:extLst>
          </p:cNvPr>
          <p:cNvPicPr>
            <a:picLocks noChangeAspect="1"/>
          </p:cNvPicPr>
          <p:nvPr/>
        </p:nvPicPr>
        <p:blipFill>
          <a:blip r:embed="rId2" cstate="print"/>
          <a:stretch>
            <a:fillRect/>
          </a:stretch>
        </p:blipFill>
        <p:spPr>
          <a:xfrm>
            <a:off x="10426629" y="5030617"/>
            <a:ext cx="1466140" cy="1507067"/>
          </a:xfrm>
          <a:prstGeom prst="rect">
            <a:avLst/>
          </a:prstGeom>
        </p:spPr>
      </p:pic>
      <p:pic>
        <p:nvPicPr>
          <p:cNvPr id="8" name="Image 7" descr="Une image contenant texte&#10;&#10;Description générée automatiquement">
            <a:extLst>
              <a:ext uri="{FF2B5EF4-FFF2-40B4-BE49-F238E27FC236}">
                <a16:creationId xmlns:a16="http://schemas.microsoft.com/office/drawing/2014/main" id="{252D7CEC-94F2-456C-803A-9B82ECE7819D}"/>
              </a:ext>
            </a:extLst>
          </p:cNvPr>
          <p:cNvPicPr>
            <a:picLocks noChangeAspect="1"/>
          </p:cNvPicPr>
          <p:nvPr/>
        </p:nvPicPr>
        <p:blipFill>
          <a:blip r:embed="rId3"/>
          <a:stretch>
            <a:fillRect/>
          </a:stretch>
        </p:blipFill>
        <p:spPr>
          <a:xfrm>
            <a:off x="2874962" y="3736014"/>
            <a:ext cx="2076450" cy="857250"/>
          </a:xfrm>
          <a:prstGeom prst="rect">
            <a:avLst/>
          </a:prstGeom>
        </p:spPr>
      </p:pic>
    </p:spTree>
    <p:extLst>
      <p:ext uri="{BB962C8B-B14F-4D97-AF65-F5344CB8AC3E}">
        <p14:creationId xmlns:p14="http://schemas.microsoft.com/office/powerpoint/2010/main" val="3862307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884A26-F193-455C-9F5C-28C2B8F1ADE3}"/>
              </a:ext>
            </a:extLst>
          </p:cNvPr>
          <p:cNvSpPr>
            <a:spLocks noGrp="1"/>
          </p:cNvSpPr>
          <p:nvPr>
            <p:ph type="title"/>
          </p:nvPr>
        </p:nvSpPr>
        <p:spPr/>
        <p:txBody>
          <a:bodyPr/>
          <a:lstStyle/>
          <a:p>
            <a:r>
              <a:rPr lang="en-GB" sz="3600" dirty="0"/>
              <a:t>European</a:t>
            </a:r>
            <a:r>
              <a:rPr lang="fr-BE" sz="3600" dirty="0"/>
              <a:t> </a:t>
            </a:r>
            <a:r>
              <a:rPr lang="en-GB" sz="3600" dirty="0"/>
              <a:t>regulation</a:t>
            </a:r>
            <a:r>
              <a:rPr lang="fr-BE" sz="3600" dirty="0"/>
              <a:t> 2019/947</a:t>
            </a:r>
            <a:br>
              <a:rPr lang="fr-BE" sz="3600" dirty="0"/>
            </a:br>
            <a:r>
              <a:rPr lang="fr-BE" sz="3600" dirty="0"/>
              <a:t>art.16</a:t>
            </a:r>
            <a:endParaRPr lang="fr-BE" dirty="0"/>
          </a:p>
        </p:txBody>
      </p:sp>
      <p:sp>
        <p:nvSpPr>
          <p:cNvPr id="3" name="Espace réservé du contenu 2">
            <a:extLst>
              <a:ext uri="{FF2B5EF4-FFF2-40B4-BE49-F238E27FC236}">
                <a16:creationId xmlns:a16="http://schemas.microsoft.com/office/drawing/2014/main" id="{E7EF0526-8212-453B-8B8F-0F260320CA0C}"/>
              </a:ext>
            </a:extLst>
          </p:cNvPr>
          <p:cNvSpPr>
            <a:spLocks noGrp="1"/>
          </p:cNvSpPr>
          <p:nvPr>
            <p:ph idx="1"/>
          </p:nvPr>
        </p:nvSpPr>
        <p:spPr>
          <a:xfrm>
            <a:off x="684212" y="685800"/>
            <a:ext cx="8885090" cy="3615267"/>
          </a:xfrm>
        </p:spPr>
        <p:txBody>
          <a:bodyPr/>
          <a:lstStyle/>
          <a:p>
            <a:r>
              <a:rPr lang="en-GB" sz="3600" dirty="0">
                <a:solidFill>
                  <a:schemeClr val="tx1"/>
                </a:solidFill>
                <a:latin typeface="Arial" panose="020B0604020202020204" pitchFamily="34" charset="0"/>
                <a:cs typeface="Arial" panose="020B0604020202020204" pitchFamily="34" charset="0"/>
              </a:rPr>
              <a:t>Goal : Model flying in the framework of clubs or associations : same as before </a:t>
            </a:r>
          </a:p>
          <a:p>
            <a:r>
              <a:rPr lang="en-GB" sz="3600" dirty="0">
                <a:solidFill>
                  <a:schemeClr val="tx1"/>
                </a:solidFill>
                <a:latin typeface="Arial" panose="020B0604020202020204" pitchFamily="34" charset="0"/>
                <a:cs typeface="Arial" panose="020B0604020202020204" pitchFamily="34" charset="0"/>
              </a:rPr>
              <a:t>Flying outside the aeromodelling fields  : UAS category open</a:t>
            </a:r>
          </a:p>
          <a:p>
            <a:endParaRPr lang="fr-BE" dirty="0"/>
          </a:p>
        </p:txBody>
      </p:sp>
      <p:pic>
        <p:nvPicPr>
          <p:cNvPr id="4" name="Image 3" descr="veste8.gif">
            <a:extLst>
              <a:ext uri="{FF2B5EF4-FFF2-40B4-BE49-F238E27FC236}">
                <a16:creationId xmlns:a16="http://schemas.microsoft.com/office/drawing/2014/main" id="{E4BAD3BA-179F-49CA-A92E-3AB1F2FA7DD7}"/>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665277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2C529F-218C-4012-B880-EB34C0A03ED2}"/>
              </a:ext>
            </a:extLst>
          </p:cNvPr>
          <p:cNvSpPr>
            <a:spLocks noGrp="1"/>
          </p:cNvSpPr>
          <p:nvPr>
            <p:ph type="title"/>
          </p:nvPr>
        </p:nvSpPr>
        <p:spPr>
          <a:xfrm>
            <a:off x="684211" y="5231219"/>
            <a:ext cx="8970151" cy="1306464"/>
          </a:xfrm>
        </p:spPr>
        <p:txBody>
          <a:bodyPr>
            <a:normAutofit/>
          </a:bodyPr>
          <a:lstStyle/>
          <a:p>
            <a:r>
              <a:rPr lang="fr-BE" dirty="0" err="1"/>
              <a:t>Ministerial</a:t>
            </a:r>
            <a:r>
              <a:rPr lang="fr-BE" dirty="0"/>
              <a:t> </a:t>
            </a:r>
            <a:r>
              <a:rPr lang="fr-BE" dirty="0" err="1"/>
              <a:t>decree</a:t>
            </a:r>
            <a:r>
              <a:rPr lang="fr-BE" dirty="0"/>
              <a:t> </a:t>
            </a:r>
            <a:r>
              <a:rPr lang="fr-BE" dirty="0" err="1"/>
              <a:t>Aeromodelling</a:t>
            </a:r>
            <a:endParaRPr lang="fr-BE" dirty="0"/>
          </a:p>
        </p:txBody>
      </p:sp>
      <p:sp>
        <p:nvSpPr>
          <p:cNvPr id="3" name="Espace réservé du contenu 2">
            <a:extLst>
              <a:ext uri="{FF2B5EF4-FFF2-40B4-BE49-F238E27FC236}">
                <a16:creationId xmlns:a16="http://schemas.microsoft.com/office/drawing/2014/main" id="{2BDB0F29-D9F3-464A-A5E3-6DCF67534568}"/>
              </a:ext>
            </a:extLst>
          </p:cNvPr>
          <p:cNvSpPr>
            <a:spLocks noGrp="1"/>
          </p:cNvSpPr>
          <p:nvPr>
            <p:ph idx="1"/>
          </p:nvPr>
        </p:nvSpPr>
        <p:spPr>
          <a:xfrm>
            <a:off x="684212" y="685800"/>
            <a:ext cx="8534400" cy="4469296"/>
          </a:xfrm>
        </p:spPr>
        <p:txBody>
          <a:bodyPr>
            <a:normAutofit fontScale="92500" lnSpcReduction="10000"/>
          </a:bodyPr>
          <a:lstStyle/>
          <a:p>
            <a:r>
              <a:rPr lang="en-US" sz="2800" dirty="0">
                <a:solidFill>
                  <a:schemeClr val="tx1"/>
                </a:solidFill>
                <a:latin typeface="Arial" panose="020B0604020202020204" pitchFamily="34" charset="0"/>
                <a:cs typeface="Arial" panose="020B0604020202020204" pitchFamily="34" charset="0"/>
              </a:rPr>
              <a:t>Frame: Ministerial Decree to Replace GDF01
LBA, AAM and VML prepared together draft MD as well as draft authorization of the practice of model flying “within the framework of aeromodelling clubs and associations” in accordance with Art.16 of the European Regulation 2019/947
Both documents were forwarded to the DGTA
First response from the DGTA expected by 31 March 2021
Deadline 2023</a:t>
            </a:r>
            <a:endParaRPr lang="fr-BE" sz="2800" dirty="0">
              <a:solidFill>
                <a:schemeClr val="tx1"/>
              </a:solidFill>
              <a:latin typeface="Arial" panose="020B0604020202020204" pitchFamily="34" charset="0"/>
              <a:cs typeface="Arial" panose="020B0604020202020204" pitchFamily="34" charset="0"/>
            </a:endParaRPr>
          </a:p>
          <a:p>
            <a:endParaRPr lang="fr-BE" dirty="0"/>
          </a:p>
        </p:txBody>
      </p:sp>
      <p:pic>
        <p:nvPicPr>
          <p:cNvPr id="4" name="Image 3" descr="veste8.gif">
            <a:extLst>
              <a:ext uri="{FF2B5EF4-FFF2-40B4-BE49-F238E27FC236}">
                <a16:creationId xmlns:a16="http://schemas.microsoft.com/office/drawing/2014/main" id="{72CF076F-A2C4-4AA4-9B61-4CC30B8DCE1B}"/>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2583484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60566C-864F-47CC-A872-B529ED4E119B}"/>
              </a:ext>
            </a:extLst>
          </p:cNvPr>
          <p:cNvSpPr>
            <a:spLocks noGrp="1"/>
          </p:cNvSpPr>
          <p:nvPr>
            <p:ph type="title"/>
          </p:nvPr>
        </p:nvSpPr>
        <p:spPr/>
        <p:txBody>
          <a:bodyPr/>
          <a:lstStyle/>
          <a:p>
            <a:r>
              <a:rPr lang="fr-BE" dirty="0" err="1"/>
              <a:t>Ministerial</a:t>
            </a:r>
            <a:r>
              <a:rPr lang="fr-BE" dirty="0"/>
              <a:t> </a:t>
            </a:r>
            <a:r>
              <a:rPr lang="fr-BE" dirty="0" err="1"/>
              <a:t>Decree</a:t>
            </a:r>
            <a:r>
              <a:rPr lang="fr-BE" dirty="0"/>
              <a:t> </a:t>
            </a:r>
            <a:r>
              <a:rPr lang="fr-BE" dirty="0" err="1"/>
              <a:t>Geozones</a:t>
            </a:r>
            <a:endParaRPr lang="fr-BE" dirty="0"/>
          </a:p>
        </p:txBody>
      </p:sp>
      <p:sp>
        <p:nvSpPr>
          <p:cNvPr id="3" name="Espace réservé du contenu 2">
            <a:extLst>
              <a:ext uri="{FF2B5EF4-FFF2-40B4-BE49-F238E27FC236}">
                <a16:creationId xmlns:a16="http://schemas.microsoft.com/office/drawing/2014/main" id="{D448BDDB-78CE-408A-9E69-FFD44190D03C}"/>
              </a:ext>
            </a:extLst>
          </p:cNvPr>
          <p:cNvSpPr>
            <a:spLocks noGrp="1"/>
          </p:cNvSpPr>
          <p:nvPr>
            <p:ph idx="1"/>
          </p:nvPr>
        </p:nvSpPr>
        <p:spPr/>
        <p:txBody>
          <a:bodyPr>
            <a:normAutofit/>
          </a:bodyPr>
          <a:lstStyle/>
          <a:p>
            <a:r>
              <a:rPr lang="en-US" sz="2400" dirty="0">
                <a:solidFill>
                  <a:schemeClr val="tx1"/>
                </a:solidFill>
                <a:latin typeface="Arial" panose="020B0604020202020204" pitchFamily="34" charset="0"/>
                <a:cs typeface="Arial" panose="020B0604020202020204" pitchFamily="34" charset="0"/>
              </a:rPr>
              <a:t>Our intervention to prevent drones belonging to non-members to invade our airspace
We can fly, on our airfields, in military, civilian, HTA, CTRs, etc. provided the permission of the area manager (</a:t>
            </a:r>
            <a:r>
              <a:rPr lang="en-US" sz="2400" dirty="0" err="1">
                <a:solidFill>
                  <a:schemeClr val="tx1"/>
                </a:solidFill>
                <a:latin typeface="Arial" panose="020B0604020202020204" pitchFamily="34" charset="0"/>
                <a:cs typeface="Arial" panose="020B0604020202020204" pitchFamily="34" charset="0"/>
              </a:rPr>
              <a:t>e,g</a:t>
            </a:r>
            <a:r>
              <a:rPr lang="en-US" sz="2400" dirty="0">
                <a:solidFill>
                  <a:schemeClr val="tx1"/>
                </a:solidFill>
                <a:latin typeface="Arial" panose="020B0604020202020204" pitchFamily="34" charset="0"/>
                <a:cs typeface="Arial" panose="020B0604020202020204" pitchFamily="34" charset="0"/>
              </a:rPr>
              <a:t>, a Memorandum of Understanding-MoU in a military CTR) </a:t>
            </a:r>
          </a:p>
          <a:p>
            <a:r>
              <a:rPr lang="en-US" sz="2400" dirty="0">
                <a:solidFill>
                  <a:schemeClr val="tx1"/>
                </a:solidFill>
                <a:latin typeface="Arial" panose="020B0604020202020204" pitchFamily="34" charset="0"/>
                <a:cs typeface="Arial" panose="020B0604020202020204" pitchFamily="34" charset="0"/>
              </a:rPr>
              <a:t>Work in progress : Letter of Agreement between COMOPSAIR and DGTA/</a:t>
            </a:r>
            <a:r>
              <a:rPr lang="en-US" sz="2400" dirty="0" err="1">
                <a:solidFill>
                  <a:schemeClr val="tx1"/>
                </a:solidFill>
                <a:latin typeface="Arial" panose="020B0604020202020204" pitchFamily="34" charset="0"/>
                <a:cs typeface="Arial" panose="020B0604020202020204" pitchFamily="34" charset="0"/>
              </a:rPr>
              <a:t>DGLv</a:t>
            </a:r>
            <a:r>
              <a:rPr lang="en-US" sz="2400" dirty="0">
                <a:solidFill>
                  <a:schemeClr val="tx1"/>
                </a:solidFill>
                <a:latin typeface="Arial" panose="020B0604020202020204" pitchFamily="34" charset="0"/>
                <a:cs typeface="Arial" panose="020B0604020202020204" pitchFamily="34" charset="0"/>
              </a:rPr>
              <a:t> to clarify the procedures of renewal of </a:t>
            </a:r>
            <a:r>
              <a:rPr lang="en-US" sz="2400" dirty="0" err="1">
                <a:solidFill>
                  <a:schemeClr val="tx1"/>
                </a:solidFill>
                <a:latin typeface="Arial" panose="020B0604020202020204" pitchFamily="34" charset="0"/>
                <a:cs typeface="Arial" panose="020B0604020202020204" pitchFamily="34" charset="0"/>
              </a:rPr>
              <a:t>authorisations</a:t>
            </a:r>
            <a:r>
              <a:rPr lang="en-US" sz="2400" dirty="0">
                <a:solidFill>
                  <a:schemeClr val="tx1"/>
                </a:solidFill>
                <a:latin typeface="Arial" panose="020B0604020202020204" pitchFamily="34" charset="0"/>
                <a:cs typeface="Arial" panose="020B0604020202020204" pitchFamily="34" charset="0"/>
              </a:rPr>
              <a:t> of model flying fields</a:t>
            </a:r>
            <a:endParaRPr lang="fr-BE" sz="2400" dirty="0">
              <a:solidFill>
                <a:schemeClr val="tx1"/>
              </a:solidFill>
              <a:latin typeface="Arial" panose="020B0604020202020204" pitchFamily="34" charset="0"/>
              <a:cs typeface="Arial" panose="020B0604020202020204" pitchFamily="34" charset="0"/>
            </a:endParaRPr>
          </a:p>
          <a:p>
            <a:endParaRPr lang="fr-BE" dirty="0"/>
          </a:p>
        </p:txBody>
      </p:sp>
      <p:pic>
        <p:nvPicPr>
          <p:cNvPr id="4" name="Image 3" descr="veste8.gif">
            <a:extLst>
              <a:ext uri="{FF2B5EF4-FFF2-40B4-BE49-F238E27FC236}">
                <a16:creationId xmlns:a16="http://schemas.microsoft.com/office/drawing/2014/main" id="{2FB0451B-EEF8-4220-8AC1-218E738DC048}"/>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42854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FC9204-DDA1-48E5-9563-65DAC842CC7B}"/>
              </a:ext>
            </a:extLst>
          </p:cNvPr>
          <p:cNvSpPr>
            <a:spLocks noGrp="1"/>
          </p:cNvSpPr>
          <p:nvPr>
            <p:ph type="title"/>
          </p:nvPr>
        </p:nvSpPr>
        <p:spPr>
          <a:xfrm>
            <a:off x="684211" y="5754653"/>
            <a:ext cx="8534400" cy="1018362"/>
          </a:xfrm>
        </p:spPr>
        <p:txBody>
          <a:bodyPr/>
          <a:lstStyle/>
          <a:p>
            <a:r>
              <a:rPr lang="fr-BE" dirty="0"/>
              <a:t>COVID 19 </a:t>
            </a:r>
            <a:r>
              <a:rPr lang="fr-BE" dirty="0" err="1"/>
              <a:t>crisis</a:t>
            </a:r>
            <a:endParaRPr lang="fr-BE" dirty="0"/>
          </a:p>
        </p:txBody>
      </p:sp>
      <p:sp>
        <p:nvSpPr>
          <p:cNvPr id="3" name="Espace réservé du contenu 2">
            <a:extLst>
              <a:ext uri="{FF2B5EF4-FFF2-40B4-BE49-F238E27FC236}">
                <a16:creationId xmlns:a16="http://schemas.microsoft.com/office/drawing/2014/main" id="{02EF7D4D-AAEE-4B30-84E8-1E959FF327E3}"/>
              </a:ext>
            </a:extLst>
          </p:cNvPr>
          <p:cNvSpPr>
            <a:spLocks noGrp="1"/>
          </p:cNvSpPr>
          <p:nvPr>
            <p:ph idx="1"/>
          </p:nvPr>
        </p:nvSpPr>
        <p:spPr>
          <a:xfrm>
            <a:off x="684211" y="622851"/>
            <a:ext cx="9944032" cy="5247862"/>
          </a:xfrm>
        </p:spPr>
        <p:txBody>
          <a:bodyPr>
            <a:normAutofit fontScale="25000" lnSpcReduction="20000"/>
          </a:bodyPr>
          <a:lstStyle/>
          <a:p>
            <a:pPr>
              <a:lnSpc>
                <a:spcPct val="150000"/>
              </a:lnSpc>
              <a:buFont typeface="Wingdings" panose="05000000000000000000" pitchFamily="2" charset="2"/>
              <a:buChar char="Ø"/>
            </a:pP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Because</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of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crisis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b="1" i="1" dirty="0">
                <a:solidFill>
                  <a:schemeClr val="tx1"/>
                </a:solidFill>
                <a:latin typeface="Arial" panose="020B0604020202020204" pitchFamily="34" charset="0"/>
                <a:ea typeface="Adobe Fangsong Std R" pitchFamily="18" charset="-128"/>
                <a:cs typeface="Arial" panose="020B0604020202020204" pitchFamily="34" charset="0"/>
              </a:rPr>
              <a:t>DGTA-</a:t>
            </a:r>
            <a:r>
              <a:rPr lang="fr-BE" sz="9600" b="1" i="1" dirty="0" err="1">
                <a:solidFill>
                  <a:schemeClr val="tx1"/>
                </a:solidFill>
                <a:latin typeface="Arial" panose="020B0604020202020204" pitchFamily="34" charset="0"/>
                <a:ea typeface="Adobe Fangsong Std R" pitchFamily="18" charset="-128"/>
                <a:cs typeface="Arial" panose="020B0604020202020204" pitchFamily="34" charset="0"/>
              </a:rPr>
              <a:t>DGLv</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engaged</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in May-June 2020 in «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Task</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Force Restart General Aviation »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together</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with</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b="1" i="1" dirty="0" err="1">
                <a:solidFill>
                  <a:schemeClr val="tx1"/>
                </a:solidFill>
                <a:latin typeface="Arial" panose="020B0604020202020204" pitchFamily="34" charset="0"/>
                <a:ea typeface="Adobe Fangsong Std R" pitchFamily="18" charset="-128"/>
                <a:cs typeface="Arial" panose="020B0604020202020204" pitchFamily="34" charset="0"/>
              </a:rPr>
              <a:t>Ministerial</a:t>
            </a:r>
            <a:r>
              <a:rPr lang="fr-BE" sz="9600" b="1" i="1" dirty="0">
                <a:solidFill>
                  <a:schemeClr val="tx1"/>
                </a:solidFill>
                <a:latin typeface="Arial" panose="020B0604020202020204" pitchFamily="34" charset="0"/>
                <a:ea typeface="Adobe Fangsong Std R" pitchFamily="18" charset="-128"/>
                <a:cs typeface="Arial" panose="020B0604020202020204" pitchFamily="34" charset="0"/>
              </a:rPr>
              <a:t> cabinet </a:t>
            </a:r>
            <a:r>
              <a:rPr lang="fr-BE" sz="9600" b="1" i="1" dirty="0" err="1">
                <a:solidFill>
                  <a:schemeClr val="tx1"/>
                </a:solidFill>
                <a:latin typeface="Arial" panose="020B0604020202020204" pitchFamily="34" charset="0"/>
                <a:ea typeface="Adobe Fangsong Std R" pitchFamily="18" charset="-128"/>
                <a:cs typeface="Arial" panose="020B0604020202020204" pitchFamily="34" charset="0"/>
              </a:rPr>
              <a:t>Mobility</a:t>
            </a:r>
            <a:r>
              <a:rPr lang="fr-BE" sz="9600" b="1" i="1"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(Mr Bellot) and all stakeholders :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Belgian</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Aeromodellers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League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was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part of RBAC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delegation</a:t>
            </a:r>
            <a:endParaRPr lang="fr-BE" sz="9600" dirty="0">
              <a:solidFill>
                <a:schemeClr val="tx1"/>
              </a:solidFill>
              <a:latin typeface="Arial" panose="020B0604020202020204" pitchFamily="34" charset="0"/>
              <a:ea typeface="Adobe Fangsong Std R" pitchFamily="18" charset="-128"/>
              <a:cs typeface="Arial" panose="020B0604020202020204" pitchFamily="34" charset="0"/>
            </a:endParaRPr>
          </a:p>
          <a:p>
            <a:pPr>
              <a:lnSpc>
                <a:spcPct val="150000"/>
              </a:lnSpc>
              <a:buFont typeface="Wingdings" panose="05000000000000000000" pitchFamily="2" charset="2"/>
              <a:buChar char="Ø"/>
            </a:pP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Definition</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of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protocols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allowed</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restart of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airsport</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practices,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pending</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respect of strict conditions :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limited</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number</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of people,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sanitary</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countermeasures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etc.</a:t>
            </a:r>
          </a:p>
          <a:p>
            <a:pPr>
              <a:lnSpc>
                <a:spcPct val="150000"/>
              </a:lnSpc>
              <a:buFont typeface="Wingdings" panose="05000000000000000000" pitchFamily="2" charset="2"/>
              <a:buChar char="Ø"/>
            </a:pP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Regional</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federations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(VML – AAM)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communicate</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with</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clubs and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members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to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allow</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for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moderate</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activity</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on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airfields</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including</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some</a:t>
            </a:r>
            <a:r>
              <a:rPr lang="fr-BE" sz="96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9600" dirty="0" err="1">
                <a:solidFill>
                  <a:schemeClr val="tx1"/>
                </a:solidFill>
                <a:latin typeface="Arial" panose="020B0604020202020204" pitchFamily="34" charset="0"/>
                <a:ea typeface="Adobe Fangsong Std R" pitchFamily="18" charset="-128"/>
                <a:cs typeface="Arial" panose="020B0604020202020204" pitchFamily="34" charset="0"/>
              </a:rPr>
              <a:t>competitions</a:t>
            </a:r>
            <a:endParaRPr lang="fr-BE" sz="9600" dirty="0">
              <a:solidFill>
                <a:schemeClr val="tx1"/>
              </a:solidFill>
              <a:latin typeface="Arial" panose="020B0604020202020204" pitchFamily="34" charset="0"/>
              <a:cs typeface="Arial" panose="020B0604020202020204" pitchFamily="34" charset="0"/>
            </a:endParaRPr>
          </a:p>
          <a:p>
            <a:pPr marL="0" indent="0">
              <a:buNone/>
            </a:pPr>
            <a:endParaRPr lang="fr-BE" dirty="0"/>
          </a:p>
        </p:txBody>
      </p:sp>
      <p:pic>
        <p:nvPicPr>
          <p:cNvPr id="4" name="Image 3" descr="veste8.gif">
            <a:extLst>
              <a:ext uri="{FF2B5EF4-FFF2-40B4-BE49-F238E27FC236}">
                <a16:creationId xmlns:a16="http://schemas.microsoft.com/office/drawing/2014/main" id="{9E20EFF3-DEFE-46AB-A484-0B7EB6D532E3}"/>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1240437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D9A299-1F44-4474-AD01-7F9D5F450ACD}"/>
              </a:ext>
            </a:extLst>
          </p:cNvPr>
          <p:cNvSpPr>
            <a:spLocks noGrp="1"/>
          </p:cNvSpPr>
          <p:nvPr>
            <p:ph type="title"/>
          </p:nvPr>
        </p:nvSpPr>
        <p:spPr>
          <a:xfrm>
            <a:off x="684212" y="4965405"/>
            <a:ext cx="8534400" cy="1028994"/>
          </a:xfrm>
        </p:spPr>
        <p:txBody>
          <a:bodyPr/>
          <a:lstStyle/>
          <a:p>
            <a:r>
              <a:rPr lang="fr-BE" dirty="0" err="1"/>
              <a:t>Overview</a:t>
            </a:r>
            <a:r>
              <a:rPr lang="fr-BE" dirty="0"/>
              <a:t> </a:t>
            </a:r>
            <a:r>
              <a:rPr lang="fr-BE" dirty="0" err="1"/>
              <a:t>sporting</a:t>
            </a:r>
            <a:r>
              <a:rPr lang="fr-BE" dirty="0"/>
              <a:t> </a:t>
            </a:r>
            <a:r>
              <a:rPr lang="fr-BE" dirty="0" err="1"/>
              <a:t>season</a:t>
            </a:r>
            <a:r>
              <a:rPr lang="fr-BE" dirty="0"/>
              <a:t> 2020</a:t>
            </a:r>
          </a:p>
        </p:txBody>
      </p:sp>
      <p:sp>
        <p:nvSpPr>
          <p:cNvPr id="3" name="Espace réservé du contenu 2">
            <a:extLst>
              <a:ext uri="{FF2B5EF4-FFF2-40B4-BE49-F238E27FC236}">
                <a16:creationId xmlns:a16="http://schemas.microsoft.com/office/drawing/2014/main" id="{559AACC4-2644-4984-8CE8-AFCF62F81730}"/>
              </a:ext>
            </a:extLst>
          </p:cNvPr>
          <p:cNvSpPr>
            <a:spLocks noGrp="1"/>
          </p:cNvSpPr>
          <p:nvPr>
            <p:ph idx="1"/>
          </p:nvPr>
        </p:nvSpPr>
        <p:spPr/>
        <p:txBody>
          <a:bodyPr>
            <a:normAutofit fontScale="92500"/>
          </a:bodyPr>
          <a:lstStyle/>
          <a:p>
            <a:pPr>
              <a:lnSpc>
                <a:spcPct val="150000"/>
              </a:lnSpc>
            </a:pPr>
            <a:r>
              <a:rPr lang="fr-BE" sz="3400" dirty="0">
                <a:solidFill>
                  <a:schemeClr val="tx1"/>
                </a:solidFill>
                <a:latin typeface="Arial" panose="020B0604020202020204" pitchFamily="34" charset="0"/>
                <a:ea typeface="Adobe Fangsong Std R" pitchFamily="18" charset="-128"/>
                <a:cs typeface="Arial" panose="020B0604020202020204" pitchFamily="34" charset="0"/>
              </a:rPr>
              <a:t>81 dates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planned</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initially</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(80 in 2019) –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less</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than</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10 effective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events</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(F4, F5, 555,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other</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a:t>
            </a:r>
          </a:p>
          <a:p>
            <a:pPr>
              <a:lnSpc>
                <a:spcPct val="150000"/>
              </a:lnSpc>
            </a:pP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Only</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555 section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was</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fully</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a:t>
            </a:r>
            <a:r>
              <a:rPr lang="fr-BE" sz="3400" dirty="0" err="1">
                <a:solidFill>
                  <a:schemeClr val="tx1"/>
                </a:solidFill>
                <a:latin typeface="Arial" panose="020B0604020202020204" pitchFamily="34" charset="0"/>
                <a:ea typeface="Adobe Fangsong Std R" pitchFamily="18" charset="-128"/>
                <a:cs typeface="Arial" panose="020B0604020202020204" pitchFamily="34" charset="0"/>
              </a:rPr>
              <a:t>operative</a:t>
            </a:r>
            <a:r>
              <a:rPr lang="fr-BE" sz="3400" dirty="0">
                <a:solidFill>
                  <a:schemeClr val="tx1"/>
                </a:solidFill>
                <a:latin typeface="Arial" panose="020B0604020202020204" pitchFamily="34" charset="0"/>
                <a:ea typeface="Adobe Fangsong Std R" pitchFamily="18" charset="-128"/>
                <a:cs typeface="Arial" panose="020B0604020202020204" pitchFamily="34" charset="0"/>
              </a:rPr>
              <a:t> </a:t>
            </a:r>
          </a:p>
          <a:p>
            <a:pPr marL="450000" lvl="1" indent="0">
              <a:lnSpc>
                <a:spcPct val="150000"/>
              </a:lnSpc>
              <a:buNone/>
            </a:pPr>
            <a:r>
              <a:rPr lang="fr-BE" sz="3200" dirty="0">
                <a:solidFill>
                  <a:schemeClr val="tx1"/>
                </a:solidFill>
                <a:latin typeface="Arial" panose="020B0604020202020204" pitchFamily="34" charset="0"/>
                <a:ea typeface="Adobe Fangsong Std R" pitchFamily="18" charset="-128"/>
                <a:cs typeface="Arial" panose="020B0604020202020204" pitchFamily="34" charset="0"/>
              </a:rPr>
              <a:t> 4 </a:t>
            </a:r>
            <a:r>
              <a:rPr lang="fr-BE" sz="3200" dirty="0" err="1">
                <a:solidFill>
                  <a:schemeClr val="tx1"/>
                </a:solidFill>
                <a:latin typeface="Arial" panose="020B0604020202020204" pitchFamily="34" charset="0"/>
                <a:ea typeface="Adobe Fangsong Std R" pitchFamily="18" charset="-128"/>
                <a:cs typeface="Arial" panose="020B0604020202020204" pitchFamily="34" charset="0"/>
              </a:rPr>
              <a:t>competitions</a:t>
            </a:r>
            <a:r>
              <a:rPr lang="fr-BE" sz="3200" dirty="0">
                <a:solidFill>
                  <a:schemeClr val="tx1"/>
                </a:solidFill>
                <a:latin typeface="Arial" panose="020B0604020202020204" pitchFamily="34" charset="0"/>
                <a:ea typeface="Adobe Fangsong Std R" pitchFamily="18" charset="-128"/>
                <a:cs typeface="Arial" panose="020B0604020202020204" pitchFamily="34" charset="0"/>
              </a:rPr>
              <a:t>, 20 participants, 3 </a:t>
            </a:r>
            <a:r>
              <a:rPr lang="fr-BE" sz="3200" dirty="0" err="1">
                <a:solidFill>
                  <a:schemeClr val="tx1"/>
                </a:solidFill>
                <a:latin typeface="Arial" panose="020B0604020202020204" pitchFamily="34" charset="0"/>
                <a:ea typeface="Adobe Fangsong Std R" pitchFamily="18" charset="-128"/>
                <a:cs typeface="Arial" panose="020B0604020202020204" pitchFamily="34" charset="0"/>
              </a:rPr>
              <a:t>laureates</a:t>
            </a:r>
            <a:endParaRPr lang="fr-BE" sz="3200" dirty="0">
              <a:solidFill>
                <a:schemeClr val="tx1"/>
              </a:solidFill>
              <a:latin typeface="Arial" panose="020B0604020202020204" pitchFamily="34" charset="0"/>
              <a:ea typeface="Adobe Fangsong Std R" pitchFamily="18" charset="-128"/>
              <a:cs typeface="Arial" panose="020B0604020202020204" pitchFamily="34" charset="0"/>
            </a:endParaRPr>
          </a:p>
          <a:p>
            <a:endParaRPr lang="fr-BE" dirty="0"/>
          </a:p>
        </p:txBody>
      </p:sp>
      <p:pic>
        <p:nvPicPr>
          <p:cNvPr id="4" name="Image 3" descr="veste8.gif">
            <a:extLst>
              <a:ext uri="{FF2B5EF4-FFF2-40B4-BE49-F238E27FC236}">
                <a16:creationId xmlns:a16="http://schemas.microsoft.com/office/drawing/2014/main" id="{17975318-6E37-4538-9AD2-402665EC14FA}"/>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1518411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64F28D-5B03-4FBD-A431-253D78EE621C}"/>
              </a:ext>
            </a:extLst>
          </p:cNvPr>
          <p:cNvSpPr>
            <a:spLocks noGrp="1"/>
          </p:cNvSpPr>
          <p:nvPr>
            <p:ph type="title"/>
          </p:nvPr>
        </p:nvSpPr>
        <p:spPr>
          <a:xfrm>
            <a:off x="684212" y="4944140"/>
            <a:ext cx="8534400" cy="1050259"/>
          </a:xfrm>
        </p:spPr>
        <p:txBody>
          <a:bodyPr/>
          <a:lstStyle/>
          <a:p>
            <a:r>
              <a:rPr lang="fr-BE" dirty="0"/>
              <a:t>2020 </a:t>
            </a:r>
            <a:r>
              <a:rPr lang="fr-BE" dirty="0" err="1"/>
              <a:t>internationals</a:t>
            </a:r>
            <a:r>
              <a:rPr lang="fr-BE" dirty="0"/>
              <a:t> in </a:t>
            </a:r>
            <a:r>
              <a:rPr lang="fr-BE" dirty="0" err="1"/>
              <a:t>Belgium</a:t>
            </a:r>
            <a:endParaRPr lang="fr-BE" dirty="0"/>
          </a:p>
        </p:txBody>
      </p:sp>
      <p:sp>
        <p:nvSpPr>
          <p:cNvPr id="3" name="Espace réservé du contenu 2">
            <a:extLst>
              <a:ext uri="{FF2B5EF4-FFF2-40B4-BE49-F238E27FC236}">
                <a16:creationId xmlns:a16="http://schemas.microsoft.com/office/drawing/2014/main" id="{EC0A29AA-347A-4403-92CC-248013DFF4E3}"/>
              </a:ext>
            </a:extLst>
          </p:cNvPr>
          <p:cNvSpPr>
            <a:spLocks noGrp="1"/>
          </p:cNvSpPr>
          <p:nvPr>
            <p:ph idx="1"/>
          </p:nvPr>
        </p:nvSpPr>
        <p:spPr/>
        <p:txBody>
          <a:bodyPr/>
          <a:lstStyle/>
          <a:p>
            <a:pPr marL="118872" indent="0">
              <a:lnSpc>
                <a:spcPct val="110000"/>
              </a:lnSpc>
              <a:buNone/>
            </a:pPr>
            <a:r>
              <a:rPr lang="fr-BE" sz="2800" dirty="0">
                <a:solidFill>
                  <a:schemeClr val="tx1"/>
                </a:solidFill>
                <a:latin typeface="Arial" panose="020B0604020202020204" pitchFamily="34" charset="0"/>
                <a:cs typeface="Arial" panose="020B0604020202020204" pitchFamily="34" charset="0"/>
              </a:rPr>
              <a:t>Most </a:t>
            </a:r>
            <a:r>
              <a:rPr lang="fr-BE" sz="2800" dirty="0" err="1">
                <a:solidFill>
                  <a:schemeClr val="tx1"/>
                </a:solidFill>
                <a:latin typeface="Arial" panose="020B0604020202020204" pitchFamily="34" charset="0"/>
                <a:cs typeface="Arial" panose="020B0604020202020204" pitchFamily="34" charset="0"/>
              </a:rPr>
              <a:t>were</a:t>
            </a:r>
            <a:r>
              <a:rPr lang="fr-BE" sz="2800" dirty="0">
                <a:solidFill>
                  <a:schemeClr val="tx1"/>
                </a:solidFill>
                <a:latin typeface="Arial" panose="020B0604020202020204" pitchFamily="34" charset="0"/>
                <a:cs typeface="Arial" panose="020B0604020202020204" pitchFamily="34" charset="0"/>
              </a:rPr>
              <a:t> </a:t>
            </a:r>
            <a:r>
              <a:rPr lang="fr-BE" sz="2800" dirty="0" err="1">
                <a:solidFill>
                  <a:schemeClr val="tx1"/>
                </a:solidFill>
                <a:latin typeface="Arial" panose="020B0604020202020204" pitchFamily="34" charset="0"/>
                <a:cs typeface="Arial" panose="020B0604020202020204" pitchFamily="34" charset="0"/>
              </a:rPr>
              <a:t>postponed</a:t>
            </a:r>
            <a:r>
              <a:rPr lang="fr-BE" sz="2800" dirty="0">
                <a:solidFill>
                  <a:schemeClr val="tx1"/>
                </a:solidFill>
                <a:latin typeface="Arial" panose="020B0604020202020204" pitchFamily="34" charset="0"/>
                <a:cs typeface="Arial" panose="020B0604020202020204" pitchFamily="34" charset="0"/>
              </a:rPr>
              <a:t> to 2021, </a:t>
            </a:r>
            <a:r>
              <a:rPr lang="fr-BE" sz="2800" dirty="0" err="1">
                <a:solidFill>
                  <a:schemeClr val="tx1"/>
                </a:solidFill>
                <a:latin typeface="Arial" panose="020B0604020202020204" pitchFamily="34" charset="0"/>
                <a:cs typeface="Arial" panose="020B0604020202020204" pitchFamily="34" charset="0"/>
              </a:rPr>
              <a:t>except</a:t>
            </a:r>
            <a:endParaRPr lang="fr-BE" sz="2800" dirty="0">
              <a:solidFill>
                <a:schemeClr val="tx1"/>
              </a:solidFill>
              <a:latin typeface="Arial" panose="020B0604020202020204" pitchFamily="34" charset="0"/>
              <a:cs typeface="Arial" panose="020B0604020202020204" pitchFamily="34" charset="0"/>
            </a:endParaRPr>
          </a:p>
          <a:p>
            <a:pPr marL="118872" indent="0">
              <a:lnSpc>
                <a:spcPct val="110000"/>
              </a:lnSpc>
              <a:buNone/>
            </a:pPr>
            <a:endParaRPr lang="fr-BE" sz="2800" dirty="0">
              <a:solidFill>
                <a:schemeClr val="tx1"/>
              </a:solidFill>
              <a:latin typeface="Arial" panose="020B0604020202020204" pitchFamily="34" charset="0"/>
              <a:cs typeface="Arial" panose="020B0604020202020204" pitchFamily="34" charset="0"/>
            </a:endParaRPr>
          </a:p>
          <a:p>
            <a:pPr marL="118872" indent="0">
              <a:lnSpc>
                <a:spcPct val="110000"/>
              </a:lnSpc>
              <a:buNone/>
            </a:pPr>
            <a:r>
              <a:rPr lang="fr-BE" sz="3200" dirty="0">
                <a:solidFill>
                  <a:schemeClr val="tx1"/>
                </a:solidFill>
                <a:latin typeface="Arial" panose="020B0604020202020204" pitchFamily="34" charset="0"/>
                <a:cs typeface="Arial" panose="020B0604020202020204" pitchFamily="34" charset="0"/>
              </a:rPr>
              <a:t>F5B		</a:t>
            </a:r>
            <a:r>
              <a:rPr lang="fr-BE" sz="3200" dirty="0" err="1">
                <a:solidFill>
                  <a:schemeClr val="tx1"/>
                </a:solidFill>
                <a:latin typeface="Arial" panose="020B0604020202020204" pitchFamily="34" charset="0"/>
                <a:cs typeface="Arial" panose="020B0604020202020204" pitchFamily="34" charset="0"/>
              </a:rPr>
              <a:t>Thumaide</a:t>
            </a:r>
            <a:r>
              <a:rPr lang="fr-BE" sz="3200" dirty="0">
                <a:solidFill>
                  <a:schemeClr val="tx1"/>
                </a:solidFill>
                <a:latin typeface="Arial" panose="020B0604020202020204" pitchFamily="34" charset="0"/>
                <a:cs typeface="Arial" panose="020B0604020202020204" pitchFamily="34" charset="0"/>
              </a:rPr>
              <a:t>		</a:t>
            </a:r>
          </a:p>
          <a:p>
            <a:pPr marL="838872" lvl="1" indent="-342900">
              <a:lnSpc>
                <a:spcPct val="110000"/>
              </a:lnSpc>
            </a:pPr>
            <a:r>
              <a:rPr lang="fr-BE" sz="3200" dirty="0" err="1">
                <a:solidFill>
                  <a:schemeClr val="tx1"/>
                </a:solidFill>
                <a:latin typeface="Arial" panose="020B0604020202020204" pitchFamily="34" charset="0"/>
                <a:cs typeface="Arial" panose="020B0604020202020204" pitchFamily="34" charset="0"/>
              </a:rPr>
              <a:t>took</a:t>
            </a:r>
            <a:r>
              <a:rPr lang="fr-BE" sz="3200" dirty="0">
                <a:solidFill>
                  <a:schemeClr val="tx1"/>
                </a:solidFill>
                <a:latin typeface="Arial" panose="020B0604020202020204" pitchFamily="34" charset="0"/>
                <a:cs typeface="Arial" panose="020B0604020202020204" pitchFamily="34" charset="0"/>
              </a:rPr>
              <a:t> place on Sept. 5-6, 11 participants</a:t>
            </a:r>
          </a:p>
          <a:p>
            <a:endParaRPr lang="fr-BE" dirty="0"/>
          </a:p>
        </p:txBody>
      </p:sp>
      <p:pic>
        <p:nvPicPr>
          <p:cNvPr id="4" name="Image 3" descr="veste8.gif">
            <a:extLst>
              <a:ext uri="{FF2B5EF4-FFF2-40B4-BE49-F238E27FC236}">
                <a16:creationId xmlns:a16="http://schemas.microsoft.com/office/drawing/2014/main" id="{F9470DB8-4A72-40AC-8453-0FE10D2D3C76}"/>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4072663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63FACA-D140-4810-B7D1-2462B822FCFA}"/>
              </a:ext>
            </a:extLst>
          </p:cNvPr>
          <p:cNvSpPr>
            <a:spLocks noGrp="1"/>
          </p:cNvSpPr>
          <p:nvPr>
            <p:ph type="title"/>
          </p:nvPr>
        </p:nvSpPr>
        <p:spPr/>
        <p:txBody>
          <a:bodyPr>
            <a:normAutofit fontScale="90000"/>
          </a:bodyPr>
          <a:lstStyle/>
          <a:p>
            <a:r>
              <a:rPr lang="fr-BE" sz="3600" dirty="0"/>
              <a:t>FAI International </a:t>
            </a:r>
            <a:r>
              <a:rPr lang="fr-BE" sz="3600" dirty="0" err="1"/>
              <a:t>competitions</a:t>
            </a:r>
            <a:r>
              <a:rPr lang="fr-BE" sz="3600" dirty="0"/>
              <a:t> 2021</a:t>
            </a:r>
            <a:br>
              <a:rPr lang="fr-BE" sz="3600" dirty="0"/>
            </a:br>
            <a:r>
              <a:rPr lang="fr-BE" sz="3600" dirty="0"/>
              <a:t>in </a:t>
            </a:r>
            <a:r>
              <a:rPr lang="fr-BE" sz="3600" dirty="0" err="1"/>
              <a:t>Belgium</a:t>
            </a:r>
            <a:r>
              <a:rPr lang="fr-BE" sz="3600" dirty="0"/>
              <a:t> </a:t>
            </a:r>
            <a:r>
              <a:rPr lang="fr-BE" sz="2700" i="1" dirty="0"/>
              <a:t>if COVID </a:t>
            </a:r>
            <a:r>
              <a:rPr lang="fr-BE" sz="2700" i="1" dirty="0" err="1"/>
              <a:t>allows</a:t>
            </a:r>
            <a:endParaRPr lang="fr-BE" i="1" dirty="0"/>
          </a:p>
        </p:txBody>
      </p:sp>
      <p:sp>
        <p:nvSpPr>
          <p:cNvPr id="3" name="Espace réservé du contenu 2">
            <a:extLst>
              <a:ext uri="{FF2B5EF4-FFF2-40B4-BE49-F238E27FC236}">
                <a16:creationId xmlns:a16="http://schemas.microsoft.com/office/drawing/2014/main" id="{E5E62FFC-A308-4961-88F5-32D4FA768EE9}"/>
              </a:ext>
            </a:extLst>
          </p:cNvPr>
          <p:cNvSpPr>
            <a:spLocks noGrp="1"/>
          </p:cNvSpPr>
          <p:nvPr>
            <p:ph idx="1"/>
          </p:nvPr>
        </p:nvSpPr>
        <p:spPr/>
        <p:txBody>
          <a:bodyPr>
            <a:normAutofit lnSpcReduction="10000"/>
          </a:bodyPr>
          <a:lstStyle/>
          <a:p>
            <a:r>
              <a:rPr lang="fr-BE" sz="3600" dirty="0">
                <a:solidFill>
                  <a:schemeClr val="tx1"/>
                </a:solidFill>
                <a:latin typeface="Arial" panose="020B0604020202020204" pitchFamily="34" charset="0"/>
                <a:cs typeface="Arial" panose="020B0604020202020204" pitchFamily="34" charset="0"/>
              </a:rPr>
              <a:t>F2D	Herning (DEN)	21-22 May</a:t>
            </a:r>
          </a:p>
          <a:p>
            <a:r>
              <a:rPr lang="fr-BE" sz="3600" dirty="0">
                <a:solidFill>
                  <a:schemeClr val="tx1"/>
                </a:solidFill>
                <a:latin typeface="Arial" panose="020B0604020202020204" pitchFamily="34" charset="0"/>
                <a:cs typeface="Arial" panose="020B0604020202020204" pitchFamily="34" charset="0"/>
              </a:rPr>
              <a:t>F3A	Grandrieu			23-24 May</a:t>
            </a:r>
          </a:p>
          <a:p>
            <a:r>
              <a:rPr lang="fr-BE" sz="3600" dirty="0">
                <a:solidFill>
                  <a:schemeClr val="tx1"/>
                </a:solidFill>
                <a:latin typeface="Arial" panose="020B0604020202020204" pitchFamily="34" charset="0"/>
                <a:cs typeface="Arial" panose="020B0604020202020204" pitchFamily="34" charset="0"/>
              </a:rPr>
              <a:t>F5B	</a:t>
            </a:r>
            <a:r>
              <a:rPr lang="fr-BE" sz="3600" dirty="0" err="1">
                <a:solidFill>
                  <a:schemeClr val="tx1"/>
                </a:solidFill>
                <a:latin typeface="Arial" panose="020B0604020202020204" pitchFamily="34" charset="0"/>
                <a:cs typeface="Arial" panose="020B0604020202020204" pitchFamily="34" charset="0"/>
              </a:rPr>
              <a:t>Thumaide</a:t>
            </a:r>
            <a:r>
              <a:rPr lang="fr-BE" sz="3600" dirty="0">
                <a:solidFill>
                  <a:schemeClr val="tx1"/>
                </a:solidFill>
                <a:latin typeface="Arial" panose="020B0604020202020204" pitchFamily="34" charset="0"/>
                <a:cs typeface="Arial" panose="020B0604020202020204" pitchFamily="34" charset="0"/>
              </a:rPr>
              <a:t>			19-20 June</a:t>
            </a:r>
          </a:p>
          <a:p>
            <a:r>
              <a:rPr lang="fr-BE" sz="3600" dirty="0">
                <a:solidFill>
                  <a:schemeClr val="tx1"/>
                </a:solidFill>
                <a:latin typeface="Arial" panose="020B0604020202020204" pitchFamily="34" charset="0"/>
                <a:cs typeface="Arial" panose="020B0604020202020204" pitchFamily="34" charset="0"/>
              </a:rPr>
              <a:t>F9U	Antwerpen			26-27 June</a:t>
            </a:r>
          </a:p>
          <a:p>
            <a:r>
              <a:rPr lang="fr-BE" sz="3600" dirty="0">
                <a:solidFill>
                  <a:schemeClr val="tx1"/>
                </a:solidFill>
                <a:latin typeface="Arial" panose="020B0604020202020204" pitchFamily="34" charset="0"/>
                <a:cs typeface="Arial" panose="020B0604020202020204" pitchFamily="34" charset="0"/>
              </a:rPr>
              <a:t>F3B	Anthisnes			10-11 July</a:t>
            </a:r>
          </a:p>
          <a:p>
            <a:endParaRPr lang="fr-BE" dirty="0"/>
          </a:p>
        </p:txBody>
      </p:sp>
      <p:pic>
        <p:nvPicPr>
          <p:cNvPr id="4" name="Image 3" descr="veste8.gif">
            <a:extLst>
              <a:ext uri="{FF2B5EF4-FFF2-40B4-BE49-F238E27FC236}">
                <a16:creationId xmlns:a16="http://schemas.microsoft.com/office/drawing/2014/main" id="{AB37F46C-6FC7-468B-97DF-4F990D56FC91}"/>
              </a:ext>
            </a:extLst>
          </p:cNvPr>
          <p:cNvPicPr>
            <a:picLocks noChangeAspect="1"/>
          </p:cNvPicPr>
          <p:nvPr/>
        </p:nvPicPr>
        <p:blipFill>
          <a:blip r:embed="rId2" cstate="print"/>
          <a:stretch>
            <a:fillRect/>
          </a:stretch>
        </p:blipFill>
        <p:spPr>
          <a:xfrm>
            <a:off x="10426629" y="5030617"/>
            <a:ext cx="1466140" cy="1507067"/>
          </a:xfrm>
          <a:prstGeom prst="rect">
            <a:avLst/>
          </a:prstGeom>
        </p:spPr>
      </p:pic>
    </p:spTree>
    <p:extLst>
      <p:ext uri="{BB962C8B-B14F-4D97-AF65-F5344CB8AC3E}">
        <p14:creationId xmlns:p14="http://schemas.microsoft.com/office/powerpoint/2010/main" val="1386557424"/>
      </p:ext>
    </p:extLst>
  </p:cSld>
  <p:clrMapOvr>
    <a:masterClrMapping/>
  </p:clrMapOvr>
</p:sld>
</file>

<file path=ppt/theme/theme1.xml><?xml version="1.0" encoding="utf-8"?>
<a:theme xmlns:a="http://schemas.openxmlformats.org/drawingml/2006/main" name="Secteu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96</TotalTime>
  <Words>891</Words>
  <Application>Microsoft Office PowerPoint</Application>
  <PresentationFormat>Grand écran</PresentationFormat>
  <Paragraphs>71</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Century Gothic</vt:lpstr>
      <vt:lpstr>Wingdings</vt:lpstr>
      <vt:lpstr>Wingdings 3</vt:lpstr>
      <vt:lpstr>Secteur</vt:lpstr>
      <vt:lpstr>Ligue belge d’aéromodélisme Belgische Modelluchtvaart liga</vt:lpstr>
      <vt:lpstr>Royal Decree « drones » Registration of the operators</vt:lpstr>
      <vt:lpstr>European regulation 2019/947 art.16</vt:lpstr>
      <vt:lpstr>Ministerial decree Aeromodelling</vt:lpstr>
      <vt:lpstr>Ministerial Decree Geozones</vt:lpstr>
      <vt:lpstr>COVID 19 crisis</vt:lpstr>
      <vt:lpstr>Overview sporting season 2020</vt:lpstr>
      <vt:lpstr>2020 internationals in Belgium</vt:lpstr>
      <vt:lpstr>FAI International competitions 2021 in Belgium if COVID allows</vt:lpstr>
      <vt:lpstr>Belgian pilots at FAI Champs 2020</vt:lpstr>
      <vt:lpstr>FAI Championships 2021</vt:lpstr>
      <vt:lpstr>Belgians at 2021 Championships</vt:lpstr>
      <vt:lpstr>Belgian Championships 2021 </vt:lpstr>
      <vt:lpstr>Selection criteria for FAI championships 2021</vt:lpstr>
      <vt:lpstr>Selection criteria for FAI championships 2022</vt:lpstr>
      <vt:lpstr>To conclude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Ligue belge d’aéromodélisme Belgische Modelluchtvaart liga</dc:title>
  <dc:creator>Robert Herzog</dc:creator>
  <cp:lastModifiedBy>Robert Herzog</cp:lastModifiedBy>
  <cp:revision>14</cp:revision>
  <dcterms:created xsi:type="dcterms:W3CDTF">2021-03-03T08:03:29Z</dcterms:created>
  <dcterms:modified xsi:type="dcterms:W3CDTF">2021-03-06T17:08:33Z</dcterms:modified>
</cp:coreProperties>
</file>